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  <p:sldMasterId id="2147483673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4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63250705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7" name="Shape 3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6328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54" name="Shape 3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4100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1" name="Shape 3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3473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75" name="Shape 3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2965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1" name="Shape 3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2902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3" name="Shape 3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1902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9" name="Shape 4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307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Shape 61"/>
          <p:cNvGrpSpPr/>
          <p:nvPr/>
        </p:nvGrpSpPr>
        <p:grpSpPr>
          <a:xfrm>
            <a:off x="-19398" y="-58586"/>
            <a:ext cx="9377349" cy="6916586"/>
            <a:chOff x="-12" y="-36"/>
            <a:chExt cx="5906" cy="4356"/>
          </a:xfrm>
        </p:grpSpPr>
        <p:grpSp>
          <p:nvGrpSpPr>
            <p:cNvPr id="62" name="Shape 62"/>
            <p:cNvGrpSpPr/>
            <p:nvPr/>
          </p:nvGrpSpPr>
          <p:grpSpPr>
            <a:xfrm rot="-215207">
              <a:off x="3292" y="37"/>
              <a:ext cx="2485" cy="3809"/>
              <a:chOff x="2619" y="576"/>
              <a:chExt cx="2485" cy="3809"/>
            </a:xfrm>
          </p:grpSpPr>
          <p:sp>
            <p:nvSpPr>
              <p:cNvPr id="63" name="Shape 63"/>
              <p:cNvSpPr/>
              <p:nvPr/>
            </p:nvSpPr>
            <p:spPr>
              <a:xfrm rot="1385230" flipH="1">
                <a:off x="3533" y="778"/>
                <a:ext cx="1332" cy="148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4429" y="67027"/>
                    </a:moveTo>
                    <a:lnTo>
                      <a:pt x="3221" y="66666"/>
                    </a:lnTo>
                    <a:lnTo>
                      <a:pt x="2013" y="64864"/>
                    </a:lnTo>
                    <a:lnTo>
                      <a:pt x="1208" y="61441"/>
                    </a:lnTo>
                    <a:lnTo>
                      <a:pt x="201" y="57297"/>
                    </a:lnTo>
                    <a:lnTo>
                      <a:pt x="0" y="52072"/>
                    </a:lnTo>
                    <a:lnTo>
                      <a:pt x="0" y="46306"/>
                    </a:lnTo>
                    <a:lnTo>
                      <a:pt x="805" y="40000"/>
                    </a:lnTo>
                    <a:lnTo>
                      <a:pt x="2617" y="33693"/>
                    </a:lnTo>
                    <a:lnTo>
                      <a:pt x="5033" y="27207"/>
                    </a:lnTo>
                    <a:lnTo>
                      <a:pt x="9060" y="20900"/>
                    </a:lnTo>
                    <a:lnTo>
                      <a:pt x="13892" y="15135"/>
                    </a:lnTo>
                    <a:lnTo>
                      <a:pt x="20335" y="9909"/>
                    </a:lnTo>
                    <a:lnTo>
                      <a:pt x="28590" y="5585"/>
                    </a:lnTo>
                    <a:lnTo>
                      <a:pt x="38255" y="2342"/>
                    </a:lnTo>
                    <a:lnTo>
                      <a:pt x="49731" y="360"/>
                    </a:lnTo>
                    <a:lnTo>
                      <a:pt x="63221" y="0"/>
                    </a:lnTo>
                    <a:lnTo>
                      <a:pt x="76510" y="1621"/>
                    </a:lnTo>
                    <a:lnTo>
                      <a:pt x="87785" y="5945"/>
                    </a:lnTo>
                    <a:lnTo>
                      <a:pt x="97449" y="12252"/>
                    </a:lnTo>
                    <a:lnTo>
                      <a:pt x="105503" y="20360"/>
                    </a:lnTo>
                    <a:lnTo>
                      <a:pt x="111543" y="29729"/>
                    </a:lnTo>
                    <a:lnTo>
                      <a:pt x="116174" y="40000"/>
                    </a:lnTo>
                    <a:lnTo>
                      <a:pt x="118993" y="51171"/>
                    </a:lnTo>
                    <a:lnTo>
                      <a:pt x="120000" y="62522"/>
                    </a:lnTo>
                    <a:lnTo>
                      <a:pt x="119798" y="73693"/>
                    </a:lnTo>
                    <a:lnTo>
                      <a:pt x="117785" y="84504"/>
                    </a:lnTo>
                    <a:lnTo>
                      <a:pt x="113959" y="94594"/>
                    </a:lnTo>
                    <a:lnTo>
                      <a:pt x="108724" y="103423"/>
                    </a:lnTo>
                    <a:lnTo>
                      <a:pt x="102080" y="110810"/>
                    </a:lnTo>
                    <a:lnTo>
                      <a:pt x="93624" y="116216"/>
                    </a:lnTo>
                    <a:lnTo>
                      <a:pt x="83959" y="119459"/>
                    </a:lnTo>
                    <a:lnTo>
                      <a:pt x="72483" y="120000"/>
                    </a:lnTo>
                    <a:lnTo>
                      <a:pt x="78322" y="118738"/>
                    </a:lnTo>
                    <a:lnTo>
                      <a:pt x="83959" y="115675"/>
                    </a:lnTo>
                    <a:lnTo>
                      <a:pt x="88791" y="111171"/>
                    </a:lnTo>
                    <a:lnTo>
                      <a:pt x="93221" y="105045"/>
                    </a:lnTo>
                    <a:lnTo>
                      <a:pt x="97046" y="98018"/>
                    </a:lnTo>
                    <a:lnTo>
                      <a:pt x="100067" y="90270"/>
                    </a:lnTo>
                    <a:lnTo>
                      <a:pt x="102483" y="81801"/>
                    </a:lnTo>
                    <a:lnTo>
                      <a:pt x="104093" y="72792"/>
                    </a:lnTo>
                    <a:lnTo>
                      <a:pt x="104697" y="63963"/>
                    </a:lnTo>
                    <a:lnTo>
                      <a:pt x="104496" y="54954"/>
                    </a:lnTo>
                    <a:lnTo>
                      <a:pt x="103489" y="46486"/>
                    </a:lnTo>
                    <a:lnTo>
                      <a:pt x="101073" y="38378"/>
                    </a:lnTo>
                    <a:lnTo>
                      <a:pt x="97651" y="31351"/>
                    </a:lnTo>
                    <a:lnTo>
                      <a:pt x="93020" y="25045"/>
                    </a:lnTo>
                    <a:lnTo>
                      <a:pt x="87181" y="20180"/>
                    </a:lnTo>
                    <a:lnTo>
                      <a:pt x="79932" y="16756"/>
                    </a:lnTo>
                    <a:lnTo>
                      <a:pt x="68657" y="13513"/>
                    </a:lnTo>
                    <a:lnTo>
                      <a:pt x="58389" y="11711"/>
                    </a:lnTo>
                    <a:lnTo>
                      <a:pt x="49530" y="10990"/>
                    </a:lnTo>
                    <a:lnTo>
                      <a:pt x="41677" y="11351"/>
                    </a:lnTo>
                    <a:lnTo>
                      <a:pt x="35033" y="12792"/>
                    </a:lnTo>
                    <a:lnTo>
                      <a:pt x="29395" y="15135"/>
                    </a:lnTo>
                    <a:lnTo>
                      <a:pt x="24362" y="18198"/>
                    </a:lnTo>
                    <a:lnTo>
                      <a:pt x="20335" y="22162"/>
                    </a:lnTo>
                    <a:lnTo>
                      <a:pt x="16912" y="26846"/>
                    </a:lnTo>
                    <a:lnTo>
                      <a:pt x="13892" y="31711"/>
                    </a:lnTo>
                    <a:lnTo>
                      <a:pt x="11476" y="37117"/>
                    </a:lnTo>
                    <a:lnTo>
                      <a:pt x="9664" y="43063"/>
                    </a:lnTo>
                    <a:lnTo>
                      <a:pt x="8053" y="49009"/>
                    </a:lnTo>
                    <a:lnTo>
                      <a:pt x="6644" y="54954"/>
                    </a:lnTo>
                    <a:lnTo>
                      <a:pt x="5637" y="61081"/>
                    </a:lnTo>
                    <a:lnTo>
                      <a:pt x="4429" y="670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" name="Shape 64"/>
              <p:cNvSpPr/>
              <p:nvPr/>
            </p:nvSpPr>
            <p:spPr>
              <a:xfrm rot="1385230" flipH="1">
                <a:off x="4029" y="1801"/>
                <a:ext cx="571" cy="53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0" y="12658"/>
                    </a:lnTo>
                    <a:lnTo>
                      <a:pt x="1400" y="25316"/>
                    </a:lnTo>
                    <a:lnTo>
                      <a:pt x="2801" y="37974"/>
                    </a:lnTo>
                    <a:lnTo>
                      <a:pt x="5136" y="49620"/>
                    </a:lnTo>
                    <a:lnTo>
                      <a:pt x="8404" y="60253"/>
                    </a:lnTo>
                    <a:lnTo>
                      <a:pt x="12607" y="71392"/>
                    </a:lnTo>
                    <a:lnTo>
                      <a:pt x="17743" y="81518"/>
                    </a:lnTo>
                    <a:lnTo>
                      <a:pt x="23813" y="90126"/>
                    </a:lnTo>
                    <a:lnTo>
                      <a:pt x="31284" y="98227"/>
                    </a:lnTo>
                    <a:lnTo>
                      <a:pt x="40155" y="105316"/>
                    </a:lnTo>
                    <a:lnTo>
                      <a:pt x="49494" y="110886"/>
                    </a:lnTo>
                    <a:lnTo>
                      <a:pt x="61167" y="115443"/>
                    </a:lnTo>
                    <a:lnTo>
                      <a:pt x="73774" y="118481"/>
                    </a:lnTo>
                    <a:lnTo>
                      <a:pt x="87782" y="120000"/>
                    </a:lnTo>
                    <a:lnTo>
                      <a:pt x="102723" y="119493"/>
                    </a:lnTo>
                    <a:lnTo>
                      <a:pt x="120000" y="117468"/>
                    </a:lnTo>
                    <a:lnTo>
                      <a:pt x="104591" y="114936"/>
                    </a:lnTo>
                    <a:lnTo>
                      <a:pt x="91050" y="111392"/>
                    </a:lnTo>
                    <a:lnTo>
                      <a:pt x="79377" y="107341"/>
                    </a:lnTo>
                    <a:lnTo>
                      <a:pt x="69105" y="103291"/>
                    </a:lnTo>
                    <a:lnTo>
                      <a:pt x="59766" y="97721"/>
                    </a:lnTo>
                    <a:lnTo>
                      <a:pt x="52295" y="92151"/>
                    </a:lnTo>
                    <a:lnTo>
                      <a:pt x="45291" y="85569"/>
                    </a:lnTo>
                    <a:lnTo>
                      <a:pt x="39221" y="78481"/>
                    </a:lnTo>
                    <a:lnTo>
                      <a:pt x="33618" y="71392"/>
                    </a:lnTo>
                    <a:lnTo>
                      <a:pt x="28482" y="63291"/>
                    </a:lnTo>
                    <a:lnTo>
                      <a:pt x="24280" y="54177"/>
                    </a:lnTo>
                    <a:lnTo>
                      <a:pt x="20077" y="44556"/>
                    </a:lnTo>
                    <a:lnTo>
                      <a:pt x="15408" y="34936"/>
                    </a:lnTo>
                    <a:lnTo>
                      <a:pt x="10739" y="23797"/>
                    </a:lnTo>
                    <a:lnTo>
                      <a:pt x="5603" y="121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5" name="Shape 65"/>
              <p:cNvSpPr/>
              <p:nvPr/>
            </p:nvSpPr>
            <p:spPr>
              <a:xfrm rot="1385230" flipH="1">
                <a:off x="3638" y="2167"/>
                <a:ext cx="277" cy="24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4516" y="0"/>
                    </a:moveTo>
                    <a:lnTo>
                      <a:pt x="120000" y="117818"/>
                    </a:lnTo>
                    <a:lnTo>
                      <a:pt x="116129" y="116727"/>
                    </a:lnTo>
                    <a:lnTo>
                      <a:pt x="103548" y="114545"/>
                    </a:lnTo>
                    <a:lnTo>
                      <a:pt x="86129" y="110181"/>
                    </a:lnTo>
                    <a:lnTo>
                      <a:pt x="65806" y="108000"/>
                    </a:lnTo>
                    <a:lnTo>
                      <a:pt x="43548" y="105818"/>
                    </a:lnTo>
                    <a:lnTo>
                      <a:pt x="24193" y="106909"/>
                    </a:lnTo>
                    <a:lnTo>
                      <a:pt x="8709" y="111272"/>
                    </a:lnTo>
                    <a:lnTo>
                      <a:pt x="0" y="120000"/>
                    </a:lnTo>
                    <a:lnTo>
                      <a:pt x="3870" y="106909"/>
                    </a:lnTo>
                    <a:lnTo>
                      <a:pt x="7741" y="97090"/>
                    </a:lnTo>
                    <a:lnTo>
                      <a:pt x="15483" y="89454"/>
                    </a:lnTo>
                    <a:lnTo>
                      <a:pt x="24193" y="82909"/>
                    </a:lnTo>
                    <a:lnTo>
                      <a:pt x="34838" y="78545"/>
                    </a:lnTo>
                    <a:lnTo>
                      <a:pt x="45483" y="77454"/>
                    </a:lnTo>
                    <a:lnTo>
                      <a:pt x="57096" y="77454"/>
                    </a:lnTo>
                    <a:lnTo>
                      <a:pt x="69677" y="80727"/>
                    </a:lnTo>
                    <a:lnTo>
                      <a:pt x="70645" y="77454"/>
                    </a:lnTo>
                    <a:lnTo>
                      <a:pt x="67741" y="61090"/>
                    </a:lnTo>
                    <a:lnTo>
                      <a:pt x="64838" y="41454"/>
                    </a:lnTo>
                    <a:lnTo>
                      <a:pt x="62903" y="32727"/>
                    </a:lnTo>
                    <a:lnTo>
                      <a:pt x="60967" y="32727"/>
                    </a:lnTo>
                    <a:lnTo>
                      <a:pt x="59032" y="31636"/>
                    </a:lnTo>
                    <a:lnTo>
                      <a:pt x="57096" y="28363"/>
                    </a:lnTo>
                    <a:lnTo>
                      <a:pt x="55161" y="25090"/>
                    </a:lnTo>
                    <a:lnTo>
                      <a:pt x="55161" y="20727"/>
                    </a:lnTo>
                    <a:lnTo>
                      <a:pt x="57096" y="15272"/>
                    </a:lnTo>
                    <a:lnTo>
                      <a:pt x="63870" y="8727"/>
                    </a:lnTo>
                    <a:lnTo>
                      <a:pt x="745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" name="Shape 66"/>
              <p:cNvSpPr/>
              <p:nvPr/>
            </p:nvSpPr>
            <p:spPr>
              <a:xfrm rot="1385230" flipH="1">
                <a:off x="3978" y="976"/>
                <a:ext cx="244" cy="34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5504" y="769"/>
                    </a:lnTo>
                    <a:lnTo>
                      <a:pt x="19816" y="3846"/>
                    </a:lnTo>
                    <a:lnTo>
                      <a:pt x="40733" y="9230"/>
                    </a:lnTo>
                    <a:lnTo>
                      <a:pt x="63853" y="18461"/>
                    </a:lnTo>
                    <a:lnTo>
                      <a:pt x="85871" y="33846"/>
                    </a:lnTo>
                    <a:lnTo>
                      <a:pt x="105688" y="54615"/>
                    </a:lnTo>
                    <a:lnTo>
                      <a:pt x="117798" y="83076"/>
                    </a:lnTo>
                    <a:lnTo>
                      <a:pt x="120000" y="120000"/>
                    </a:lnTo>
                    <a:lnTo>
                      <a:pt x="115596" y="120000"/>
                    </a:lnTo>
                    <a:lnTo>
                      <a:pt x="108990" y="120000"/>
                    </a:lnTo>
                    <a:lnTo>
                      <a:pt x="102385" y="120000"/>
                    </a:lnTo>
                    <a:lnTo>
                      <a:pt x="95779" y="118461"/>
                    </a:lnTo>
                    <a:lnTo>
                      <a:pt x="89174" y="117692"/>
                    </a:lnTo>
                    <a:lnTo>
                      <a:pt x="81467" y="115384"/>
                    </a:lnTo>
                    <a:lnTo>
                      <a:pt x="72660" y="111538"/>
                    </a:lnTo>
                    <a:lnTo>
                      <a:pt x="63853" y="106923"/>
                    </a:lnTo>
                    <a:lnTo>
                      <a:pt x="58348" y="96923"/>
                    </a:lnTo>
                    <a:lnTo>
                      <a:pt x="58348" y="85384"/>
                    </a:lnTo>
                    <a:lnTo>
                      <a:pt x="61651" y="73846"/>
                    </a:lnTo>
                    <a:lnTo>
                      <a:pt x="64954" y="61538"/>
                    </a:lnTo>
                    <a:lnTo>
                      <a:pt x="61651" y="47692"/>
                    </a:lnTo>
                    <a:lnTo>
                      <a:pt x="52844" y="33076"/>
                    </a:lnTo>
                    <a:lnTo>
                      <a:pt x="34128" y="176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" name="Shape 67"/>
              <p:cNvSpPr/>
              <p:nvPr/>
            </p:nvSpPr>
            <p:spPr>
              <a:xfrm rot="1385230" flipH="1">
                <a:off x="3844" y="2207"/>
                <a:ext cx="102" cy="2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0869" y="0"/>
                    </a:moveTo>
                    <a:lnTo>
                      <a:pt x="52173" y="48510"/>
                    </a:lnTo>
                    <a:lnTo>
                      <a:pt x="39130" y="79148"/>
                    </a:lnTo>
                    <a:lnTo>
                      <a:pt x="28695" y="100851"/>
                    </a:lnTo>
                    <a:lnTo>
                      <a:pt x="0" y="120000"/>
                    </a:lnTo>
                    <a:lnTo>
                      <a:pt x="31304" y="112340"/>
                    </a:lnTo>
                    <a:lnTo>
                      <a:pt x="60000" y="102127"/>
                    </a:lnTo>
                    <a:lnTo>
                      <a:pt x="83478" y="88085"/>
                    </a:lnTo>
                    <a:lnTo>
                      <a:pt x="104347" y="72765"/>
                    </a:lnTo>
                    <a:lnTo>
                      <a:pt x="117391" y="56170"/>
                    </a:lnTo>
                    <a:lnTo>
                      <a:pt x="120000" y="38297"/>
                    </a:lnTo>
                    <a:lnTo>
                      <a:pt x="109565" y="19148"/>
                    </a:lnTo>
                    <a:lnTo>
                      <a:pt x="808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" name="Shape 68"/>
              <p:cNvSpPr/>
              <p:nvPr/>
            </p:nvSpPr>
            <p:spPr>
              <a:xfrm rot="1385230" flipH="1">
                <a:off x="3894" y="1324"/>
                <a:ext cx="119" cy="8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2222" y="3000"/>
                    </a:lnTo>
                    <a:lnTo>
                      <a:pt x="13333" y="9000"/>
                    </a:lnTo>
                    <a:lnTo>
                      <a:pt x="28888" y="24000"/>
                    </a:lnTo>
                    <a:lnTo>
                      <a:pt x="46666" y="36000"/>
                    </a:lnTo>
                    <a:lnTo>
                      <a:pt x="64444" y="45000"/>
                    </a:lnTo>
                    <a:lnTo>
                      <a:pt x="84444" y="51000"/>
                    </a:lnTo>
                    <a:lnTo>
                      <a:pt x="102222" y="54000"/>
                    </a:lnTo>
                    <a:lnTo>
                      <a:pt x="120000" y="48000"/>
                    </a:lnTo>
                    <a:lnTo>
                      <a:pt x="117777" y="75000"/>
                    </a:lnTo>
                    <a:lnTo>
                      <a:pt x="111111" y="99000"/>
                    </a:lnTo>
                    <a:lnTo>
                      <a:pt x="97777" y="114000"/>
                    </a:lnTo>
                    <a:lnTo>
                      <a:pt x="82222" y="120000"/>
                    </a:lnTo>
                    <a:lnTo>
                      <a:pt x="62222" y="117000"/>
                    </a:lnTo>
                    <a:lnTo>
                      <a:pt x="42222" y="96000"/>
                    </a:lnTo>
                    <a:lnTo>
                      <a:pt x="22222" y="60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9" name="Shape 69"/>
              <p:cNvSpPr/>
              <p:nvPr/>
            </p:nvSpPr>
            <p:spPr>
              <a:xfrm rot="1385230" flipH="1">
                <a:off x="3010" y="2343"/>
                <a:ext cx="330" cy="205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4832" y="1022"/>
                    </a:lnTo>
                    <a:lnTo>
                      <a:pt x="12885" y="2386"/>
                    </a:lnTo>
                    <a:lnTo>
                      <a:pt x="22550" y="4090"/>
                    </a:lnTo>
                    <a:lnTo>
                      <a:pt x="33020" y="6306"/>
                    </a:lnTo>
                    <a:lnTo>
                      <a:pt x="46711" y="9034"/>
                    </a:lnTo>
                    <a:lnTo>
                      <a:pt x="58791" y="11931"/>
                    </a:lnTo>
                    <a:lnTo>
                      <a:pt x="70872" y="15340"/>
                    </a:lnTo>
                    <a:lnTo>
                      <a:pt x="80536" y="19261"/>
                    </a:lnTo>
                    <a:lnTo>
                      <a:pt x="90201" y="23352"/>
                    </a:lnTo>
                    <a:lnTo>
                      <a:pt x="96644" y="28125"/>
                    </a:lnTo>
                    <a:lnTo>
                      <a:pt x="99865" y="33409"/>
                    </a:lnTo>
                    <a:lnTo>
                      <a:pt x="101476" y="38863"/>
                    </a:lnTo>
                    <a:lnTo>
                      <a:pt x="96644" y="45000"/>
                    </a:lnTo>
                    <a:lnTo>
                      <a:pt x="87785" y="51477"/>
                    </a:lnTo>
                    <a:lnTo>
                      <a:pt x="74093" y="58295"/>
                    </a:lnTo>
                    <a:lnTo>
                      <a:pt x="53959" y="65795"/>
                    </a:lnTo>
                    <a:lnTo>
                      <a:pt x="31409" y="74318"/>
                    </a:lnTo>
                    <a:lnTo>
                      <a:pt x="16912" y="82159"/>
                    </a:lnTo>
                    <a:lnTo>
                      <a:pt x="8053" y="89488"/>
                    </a:lnTo>
                    <a:lnTo>
                      <a:pt x="4832" y="96477"/>
                    </a:lnTo>
                    <a:lnTo>
                      <a:pt x="4832" y="103125"/>
                    </a:lnTo>
                    <a:lnTo>
                      <a:pt x="6442" y="109261"/>
                    </a:lnTo>
                    <a:lnTo>
                      <a:pt x="9664" y="114715"/>
                    </a:lnTo>
                    <a:lnTo>
                      <a:pt x="11275" y="120000"/>
                    </a:lnTo>
                    <a:lnTo>
                      <a:pt x="33020" y="117272"/>
                    </a:lnTo>
                    <a:lnTo>
                      <a:pt x="31409" y="115909"/>
                    </a:lnTo>
                    <a:lnTo>
                      <a:pt x="28993" y="111988"/>
                    </a:lnTo>
                    <a:lnTo>
                      <a:pt x="26577" y="106022"/>
                    </a:lnTo>
                    <a:lnTo>
                      <a:pt x="28187" y="98011"/>
                    </a:lnTo>
                    <a:lnTo>
                      <a:pt x="33020" y="88465"/>
                    </a:lnTo>
                    <a:lnTo>
                      <a:pt x="46711" y="77556"/>
                    </a:lnTo>
                    <a:lnTo>
                      <a:pt x="69261" y="65795"/>
                    </a:lnTo>
                    <a:lnTo>
                      <a:pt x="103892" y="53352"/>
                    </a:lnTo>
                    <a:lnTo>
                      <a:pt x="115167" y="47556"/>
                    </a:lnTo>
                    <a:lnTo>
                      <a:pt x="120000" y="40056"/>
                    </a:lnTo>
                    <a:lnTo>
                      <a:pt x="115973" y="31363"/>
                    </a:lnTo>
                    <a:lnTo>
                      <a:pt x="105503" y="22840"/>
                    </a:lnTo>
                    <a:lnTo>
                      <a:pt x="87785" y="14488"/>
                    </a:lnTo>
                    <a:lnTo>
                      <a:pt x="65234" y="7500"/>
                    </a:lnTo>
                    <a:lnTo>
                      <a:pt x="35436" y="23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70" name="Shape 70"/>
            <p:cNvSpPr/>
            <p:nvPr/>
          </p:nvSpPr>
          <p:spPr>
            <a:xfrm rot="373331" flipH="1">
              <a:off x="22" y="1956"/>
              <a:ext cx="322" cy="6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125" y="0"/>
                  </a:moveTo>
                  <a:lnTo>
                    <a:pt x="98437" y="4976"/>
                  </a:lnTo>
                  <a:lnTo>
                    <a:pt x="107812" y="14930"/>
                  </a:lnTo>
                  <a:lnTo>
                    <a:pt x="115312" y="27649"/>
                  </a:lnTo>
                  <a:lnTo>
                    <a:pt x="120000" y="43133"/>
                  </a:lnTo>
                  <a:lnTo>
                    <a:pt x="119062" y="61382"/>
                  </a:lnTo>
                  <a:lnTo>
                    <a:pt x="108750" y="80184"/>
                  </a:lnTo>
                  <a:lnTo>
                    <a:pt x="88125" y="100092"/>
                  </a:lnTo>
                  <a:lnTo>
                    <a:pt x="56250" y="120000"/>
                  </a:lnTo>
                  <a:lnTo>
                    <a:pt x="45937" y="117788"/>
                  </a:lnTo>
                  <a:lnTo>
                    <a:pt x="35625" y="116129"/>
                  </a:lnTo>
                  <a:lnTo>
                    <a:pt x="24375" y="113364"/>
                  </a:lnTo>
                  <a:lnTo>
                    <a:pt x="15000" y="111152"/>
                  </a:lnTo>
                  <a:lnTo>
                    <a:pt x="7500" y="108387"/>
                  </a:lnTo>
                  <a:lnTo>
                    <a:pt x="1875" y="105069"/>
                  </a:lnTo>
                  <a:lnTo>
                    <a:pt x="0" y="101198"/>
                  </a:lnTo>
                  <a:lnTo>
                    <a:pt x="937" y="98433"/>
                  </a:lnTo>
                  <a:lnTo>
                    <a:pt x="12187" y="94562"/>
                  </a:lnTo>
                  <a:lnTo>
                    <a:pt x="27187" y="89032"/>
                  </a:lnTo>
                  <a:lnTo>
                    <a:pt x="43125" y="82949"/>
                  </a:lnTo>
                  <a:lnTo>
                    <a:pt x="59062" y="74101"/>
                  </a:lnTo>
                  <a:lnTo>
                    <a:pt x="74062" y="61935"/>
                  </a:lnTo>
                  <a:lnTo>
                    <a:pt x="85312" y="45898"/>
                  </a:lnTo>
                  <a:lnTo>
                    <a:pt x="90937" y="25437"/>
                  </a:lnTo>
                  <a:lnTo>
                    <a:pt x="8812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1" name="Shape 71"/>
            <p:cNvSpPr/>
            <p:nvPr/>
          </p:nvSpPr>
          <p:spPr>
            <a:xfrm>
              <a:off x="167" y="1260"/>
              <a:ext cx="1259" cy="15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924" y="120000"/>
                  </a:moveTo>
                  <a:lnTo>
                    <a:pt x="90929" y="113733"/>
                  </a:lnTo>
                  <a:lnTo>
                    <a:pt x="98363" y="104804"/>
                  </a:lnTo>
                  <a:lnTo>
                    <a:pt x="106274" y="93054"/>
                  </a:lnTo>
                  <a:lnTo>
                    <a:pt x="113804" y="80130"/>
                  </a:lnTo>
                  <a:lnTo>
                    <a:pt x="118570" y="65874"/>
                  </a:lnTo>
                  <a:lnTo>
                    <a:pt x="120000" y="50678"/>
                  </a:lnTo>
                  <a:lnTo>
                    <a:pt x="117235" y="36266"/>
                  </a:lnTo>
                  <a:lnTo>
                    <a:pt x="108657" y="23028"/>
                  </a:lnTo>
                  <a:lnTo>
                    <a:pt x="99412" y="14882"/>
                  </a:lnTo>
                  <a:lnTo>
                    <a:pt x="91596" y="8537"/>
                  </a:lnTo>
                  <a:lnTo>
                    <a:pt x="85210" y="5091"/>
                  </a:lnTo>
                  <a:lnTo>
                    <a:pt x="74916" y="1409"/>
                  </a:lnTo>
                  <a:lnTo>
                    <a:pt x="61191" y="0"/>
                  </a:lnTo>
                  <a:lnTo>
                    <a:pt x="41938" y="1801"/>
                  </a:lnTo>
                  <a:lnTo>
                    <a:pt x="34884" y="3446"/>
                  </a:lnTo>
                  <a:lnTo>
                    <a:pt x="27831" y="4543"/>
                  </a:lnTo>
                  <a:lnTo>
                    <a:pt x="21826" y="6187"/>
                  </a:lnTo>
                  <a:lnTo>
                    <a:pt x="16965" y="8067"/>
                  </a:lnTo>
                  <a:lnTo>
                    <a:pt x="12104" y="9947"/>
                  </a:lnTo>
                  <a:lnTo>
                    <a:pt x="7815" y="12375"/>
                  </a:lnTo>
                  <a:lnTo>
                    <a:pt x="3907" y="15430"/>
                  </a:lnTo>
                  <a:lnTo>
                    <a:pt x="0" y="19033"/>
                  </a:lnTo>
                  <a:lnTo>
                    <a:pt x="7243" y="16840"/>
                  </a:lnTo>
                  <a:lnTo>
                    <a:pt x="13725" y="15195"/>
                  </a:lnTo>
                  <a:lnTo>
                    <a:pt x="20206" y="14020"/>
                  </a:lnTo>
                  <a:lnTo>
                    <a:pt x="26687" y="12845"/>
                  </a:lnTo>
                  <a:lnTo>
                    <a:pt x="32025" y="11671"/>
                  </a:lnTo>
                  <a:lnTo>
                    <a:pt x="37839" y="11671"/>
                  </a:lnTo>
                  <a:lnTo>
                    <a:pt x="43653" y="11044"/>
                  </a:lnTo>
                  <a:lnTo>
                    <a:pt x="48705" y="11436"/>
                  </a:lnTo>
                  <a:lnTo>
                    <a:pt x="53852" y="11906"/>
                  </a:lnTo>
                  <a:lnTo>
                    <a:pt x="58903" y="13002"/>
                  </a:lnTo>
                  <a:lnTo>
                    <a:pt x="63764" y="14569"/>
                  </a:lnTo>
                  <a:lnTo>
                    <a:pt x="68149" y="16057"/>
                  </a:lnTo>
                  <a:lnTo>
                    <a:pt x="72438" y="18720"/>
                  </a:lnTo>
                  <a:lnTo>
                    <a:pt x="77299" y="20913"/>
                  </a:lnTo>
                  <a:lnTo>
                    <a:pt x="81493" y="24046"/>
                  </a:lnTo>
                  <a:lnTo>
                    <a:pt x="85687" y="27258"/>
                  </a:lnTo>
                  <a:lnTo>
                    <a:pt x="92549" y="36344"/>
                  </a:lnTo>
                  <a:lnTo>
                    <a:pt x="96838" y="47467"/>
                  </a:lnTo>
                  <a:lnTo>
                    <a:pt x="97887" y="60626"/>
                  </a:lnTo>
                  <a:lnTo>
                    <a:pt x="97410" y="73550"/>
                  </a:lnTo>
                  <a:lnTo>
                    <a:pt x="95504" y="87493"/>
                  </a:lnTo>
                  <a:lnTo>
                    <a:pt x="92073" y="100182"/>
                  </a:lnTo>
                  <a:lnTo>
                    <a:pt x="88927" y="111305"/>
                  </a:lnTo>
                  <a:lnTo>
                    <a:pt x="84924" y="120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2" name="Shape 72"/>
            <p:cNvSpPr/>
            <p:nvPr/>
          </p:nvSpPr>
          <p:spPr>
            <a:xfrm>
              <a:off x="0" y="2610"/>
              <a:ext cx="800" cy="4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43" y="18039"/>
                  </a:lnTo>
                  <a:lnTo>
                    <a:pt x="10187" y="34509"/>
                  </a:lnTo>
                  <a:lnTo>
                    <a:pt x="16479" y="49150"/>
                  </a:lnTo>
                  <a:lnTo>
                    <a:pt x="22322" y="59869"/>
                  </a:lnTo>
                  <a:lnTo>
                    <a:pt x="28764" y="72679"/>
                  </a:lnTo>
                  <a:lnTo>
                    <a:pt x="37453" y="82091"/>
                  </a:lnTo>
                  <a:lnTo>
                    <a:pt x="46142" y="87843"/>
                  </a:lnTo>
                  <a:lnTo>
                    <a:pt x="54681" y="95424"/>
                  </a:lnTo>
                  <a:lnTo>
                    <a:pt x="64419" y="99607"/>
                  </a:lnTo>
                  <a:lnTo>
                    <a:pt x="75056" y="101960"/>
                  </a:lnTo>
                  <a:lnTo>
                    <a:pt x="85842" y="102483"/>
                  </a:lnTo>
                  <a:lnTo>
                    <a:pt x="96779" y="99607"/>
                  </a:lnTo>
                  <a:lnTo>
                    <a:pt x="108764" y="94640"/>
                  </a:lnTo>
                  <a:lnTo>
                    <a:pt x="120000" y="87581"/>
                  </a:lnTo>
                  <a:lnTo>
                    <a:pt x="109513" y="98562"/>
                  </a:lnTo>
                  <a:lnTo>
                    <a:pt x="99176" y="105620"/>
                  </a:lnTo>
                  <a:lnTo>
                    <a:pt x="88988" y="112941"/>
                  </a:lnTo>
                  <a:lnTo>
                    <a:pt x="79700" y="116339"/>
                  </a:lnTo>
                  <a:lnTo>
                    <a:pt x="70561" y="119999"/>
                  </a:lnTo>
                  <a:lnTo>
                    <a:pt x="61573" y="119738"/>
                  </a:lnTo>
                  <a:lnTo>
                    <a:pt x="52434" y="119738"/>
                  </a:lnTo>
                  <a:lnTo>
                    <a:pt x="43595" y="117647"/>
                  </a:lnTo>
                  <a:lnTo>
                    <a:pt x="36554" y="113986"/>
                  </a:lnTo>
                  <a:lnTo>
                    <a:pt x="28764" y="108496"/>
                  </a:lnTo>
                  <a:lnTo>
                    <a:pt x="21722" y="103006"/>
                  </a:lnTo>
                  <a:lnTo>
                    <a:pt x="14981" y="97516"/>
                  </a:lnTo>
                  <a:lnTo>
                    <a:pt x="8988" y="90718"/>
                  </a:lnTo>
                  <a:lnTo>
                    <a:pt x="0" y="76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3" name="Shape 73"/>
            <p:cNvSpPr/>
            <p:nvPr/>
          </p:nvSpPr>
          <p:spPr>
            <a:xfrm rot="373331" flipH="1">
              <a:off x="897" y="2854"/>
              <a:ext cx="354" cy="4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923" y="0"/>
                  </a:moveTo>
                  <a:lnTo>
                    <a:pt x="0" y="22727"/>
                  </a:lnTo>
                  <a:lnTo>
                    <a:pt x="3076" y="23636"/>
                  </a:lnTo>
                  <a:lnTo>
                    <a:pt x="14358" y="26363"/>
                  </a:lnTo>
                  <a:lnTo>
                    <a:pt x="29743" y="32727"/>
                  </a:lnTo>
                  <a:lnTo>
                    <a:pt x="47179" y="42727"/>
                  </a:lnTo>
                  <a:lnTo>
                    <a:pt x="67692" y="56363"/>
                  </a:lnTo>
                  <a:lnTo>
                    <a:pt x="86153" y="72727"/>
                  </a:lnTo>
                  <a:lnTo>
                    <a:pt x="104615" y="93636"/>
                  </a:lnTo>
                  <a:lnTo>
                    <a:pt x="118974" y="120000"/>
                  </a:lnTo>
                  <a:lnTo>
                    <a:pt x="120000" y="109090"/>
                  </a:lnTo>
                  <a:lnTo>
                    <a:pt x="117948" y="97272"/>
                  </a:lnTo>
                  <a:lnTo>
                    <a:pt x="110769" y="81818"/>
                  </a:lnTo>
                  <a:lnTo>
                    <a:pt x="101538" y="67272"/>
                  </a:lnTo>
                  <a:lnTo>
                    <a:pt x="91282" y="52727"/>
                  </a:lnTo>
                  <a:lnTo>
                    <a:pt x="80000" y="40909"/>
                  </a:lnTo>
                  <a:lnTo>
                    <a:pt x="68717" y="32727"/>
                  </a:lnTo>
                  <a:lnTo>
                    <a:pt x="59487" y="29090"/>
                  </a:lnTo>
                  <a:lnTo>
                    <a:pt x="70769" y="26363"/>
                  </a:lnTo>
                  <a:lnTo>
                    <a:pt x="81025" y="25454"/>
                  </a:lnTo>
                  <a:lnTo>
                    <a:pt x="91282" y="23636"/>
                  </a:lnTo>
                  <a:lnTo>
                    <a:pt x="100512" y="22727"/>
                  </a:lnTo>
                  <a:lnTo>
                    <a:pt x="107692" y="21818"/>
                  </a:lnTo>
                  <a:lnTo>
                    <a:pt x="111794" y="20000"/>
                  </a:lnTo>
                  <a:lnTo>
                    <a:pt x="115897" y="19090"/>
                  </a:lnTo>
                  <a:lnTo>
                    <a:pt x="116923" y="19090"/>
                  </a:lnTo>
                  <a:lnTo>
                    <a:pt x="7692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 rot="373331" flipH="1">
              <a:off x="799" y="2979"/>
              <a:ext cx="86" cy="2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95172" y="0"/>
                  </a:lnTo>
                  <a:lnTo>
                    <a:pt x="66206" y="6233"/>
                  </a:lnTo>
                  <a:lnTo>
                    <a:pt x="37241" y="14025"/>
                  </a:lnTo>
                  <a:lnTo>
                    <a:pt x="16551" y="29610"/>
                  </a:lnTo>
                  <a:lnTo>
                    <a:pt x="4137" y="46753"/>
                  </a:lnTo>
                  <a:lnTo>
                    <a:pt x="0" y="68571"/>
                  </a:lnTo>
                  <a:lnTo>
                    <a:pt x="12413" y="93506"/>
                  </a:lnTo>
                  <a:lnTo>
                    <a:pt x="45517" y="120000"/>
                  </a:lnTo>
                  <a:lnTo>
                    <a:pt x="62068" y="82597"/>
                  </a:lnTo>
                  <a:lnTo>
                    <a:pt x="78620" y="57662"/>
                  </a:lnTo>
                  <a:lnTo>
                    <a:pt x="95172" y="3428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>
              <a:off x="1189" y="3272"/>
              <a:ext cx="1108" cy="10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909" y="120000"/>
                  </a:moveTo>
                  <a:lnTo>
                    <a:pt x="74945" y="115873"/>
                  </a:lnTo>
                  <a:lnTo>
                    <a:pt x="65740" y="108309"/>
                  </a:lnTo>
                  <a:lnTo>
                    <a:pt x="55992" y="98681"/>
                  </a:lnTo>
                  <a:lnTo>
                    <a:pt x="46787" y="88939"/>
                  </a:lnTo>
                  <a:lnTo>
                    <a:pt x="37906" y="77593"/>
                  </a:lnTo>
                  <a:lnTo>
                    <a:pt x="28808" y="64527"/>
                  </a:lnTo>
                  <a:lnTo>
                    <a:pt x="20361" y="51232"/>
                  </a:lnTo>
                  <a:lnTo>
                    <a:pt x="13212" y="37249"/>
                  </a:lnTo>
                  <a:lnTo>
                    <a:pt x="7039" y="24183"/>
                  </a:lnTo>
                  <a:lnTo>
                    <a:pt x="2274" y="11575"/>
                  </a:lnTo>
                  <a:lnTo>
                    <a:pt x="0" y="0"/>
                  </a:lnTo>
                  <a:lnTo>
                    <a:pt x="11805" y="24871"/>
                  </a:lnTo>
                  <a:lnTo>
                    <a:pt x="22635" y="43323"/>
                  </a:lnTo>
                  <a:lnTo>
                    <a:pt x="31841" y="57306"/>
                  </a:lnTo>
                  <a:lnTo>
                    <a:pt x="40397" y="67621"/>
                  </a:lnTo>
                  <a:lnTo>
                    <a:pt x="47761" y="75759"/>
                  </a:lnTo>
                  <a:lnTo>
                    <a:pt x="54801" y="81719"/>
                  </a:lnTo>
                  <a:lnTo>
                    <a:pt x="61083" y="86418"/>
                  </a:lnTo>
                  <a:lnTo>
                    <a:pt x="67148" y="91805"/>
                  </a:lnTo>
                  <a:lnTo>
                    <a:pt x="81660" y="103037"/>
                  </a:lnTo>
                  <a:lnTo>
                    <a:pt x="100180" y="111977"/>
                  </a:lnTo>
                  <a:lnTo>
                    <a:pt x="120000" y="120000"/>
                  </a:lnTo>
                  <a:lnTo>
                    <a:pt x="84909" y="120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76" name="Shape 76"/>
            <p:cNvGrpSpPr/>
            <p:nvPr/>
          </p:nvGrpSpPr>
          <p:grpSpPr>
            <a:xfrm rot="3220060">
              <a:off x="2631" y="754"/>
              <a:ext cx="569" cy="636"/>
              <a:chOff x="1727" y="865"/>
              <a:chExt cx="129" cy="156"/>
            </a:xfrm>
          </p:grpSpPr>
          <p:sp>
            <p:nvSpPr>
              <p:cNvPr id="77" name="Shape 77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8" name="Shape 78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9" name="Shape 79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80" name="Shape 80"/>
            <p:cNvGrpSpPr/>
            <p:nvPr/>
          </p:nvGrpSpPr>
          <p:grpSpPr>
            <a:xfrm rot="-6691250">
              <a:off x="3636" y="132"/>
              <a:ext cx="356" cy="606"/>
              <a:chOff x="1727" y="865"/>
              <a:chExt cx="129" cy="156"/>
            </a:xfrm>
          </p:grpSpPr>
          <p:sp>
            <p:nvSpPr>
              <p:cNvPr id="81" name="Shape 81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2" name="Shape 82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3" name="Shape 83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84" name="Shape 84"/>
            <p:cNvGrpSpPr/>
            <p:nvPr/>
          </p:nvGrpSpPr>
          <p:grpSpPr>
            <a:xfrm rot="8524840">
              <a:off x="667" y="3321"/>
              <a:ext cx="501" cy="501"/>
              <a:chOff x="1727" y="865"/>
              <a:chExt cx="129" cy="156"/>
            </a:xfrm>
          </p:grpSpPr>
          <p:sp>
            <p:nvSpPr>
              <p:cNvPr id="85" name="Shape 85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6" name="Shape 86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87" name="Shape 87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88" name="Shape 88"/>
            <p:cNvGrpSpPr/>
            <p:nvPr/>
          </p:nvGrpSpPr>
          <p:grpSpPr>
            <a:xfrm rot="4106450" flipH="1">
              <a:off x="393" y="261"/>
              <a:ext cx="709" cy="891"/>
              <a:chOff x="1727" y="865"/>
              <a:chExt cx="129" cy="156"/>
            </a:xfrm>
          </p:grpSpPr>
          <p:sp>
            <p:nvSpPr>
              <p:cNvPr id="89" name="Shape 89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0" name="Shape 90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1" name="Shape 91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92" name="Shape 92"/>
            <p:cNvGrpSpPr/>
            <p:nvPr/>
          </p:nvGrpSpPr>
          <p:grpSpPr>
            <a:xfrm rot="10015322" flipH="1">
              <a:off x="4625" y="2381"/>
              <a:ext cx="709" cy="891"/>
              <a:chOff x="1727" y="865"/>
              <a:chExt cx="129" cy="156"/>
            </a:xfrm>
          </p:grpSpPr>
          <p:sp>
            <p:nvSpPr>
              <p:cNvPr id="93" name="Shape 93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4" name="Shape 94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95" name="Shape 95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96" name="Shape 96"/>
            <p:cNvSpPr/>
            <p:nvPr/>
          </p:nvSpPr>
          <p:spPr>
            <a:xfrm>
              <a:off x="1217" y="1"/>
              <a:ext cx="861" cy="8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835" y="14492"/>
                  </a:lnTo>
                  <a:lnTo>
                    <a:pt x="5150" y="35485"/>
                  </a:lnTo>
                  <a:lnTo>
                    <a:pt x="11554" y="55530"/>
                  </a:lnTo>
                  <a:lnTo>
                    <a:pt x="20742" y="73950"/>
                  </a:lnTo>
                  <a:lnTo>
                    <a:pt x="32993" y="90203"/>
                  </a:lnTo>
                  <a:lnTo>
                    <a:pt x="47053" y="103476"/>
                  </a:lnTo>
                  <a:lnTo>
                    <a:pt x="62645" y="113498"/>
                  </a:lnTo>
                  <a:lnTo>
                    <a:pt x="80603" y="119051"/>
                  </a:lnTo>
                  <a:lnTo>
                    <a:pt x="99396" y="120000"/>
                  </a:lnTo>
                  <a:lnTo>
                    <a:pt x="120000" y="115259"/>
                  </a:lnTo>
                  <a:lnTo>
                    <a:pt x="109141" y="115936"/>
                  </a:lnTo>
                  <a:lnTo>
                    <a:pt x="97447" y="113092"/>
                  </a:lnTo>
                  <a:lnTo>
                    <a:pt x="86450" y="107539"/>
                  </a:lnTo>
                  <a:lnTo>
                    <a:pt x="75452" y="98600"/>
                  </a:lnTo>
                  <a:lnTo>
                    <a:pt x="64872" y="87900"/>
                  </a:lnTo>
                  <a:lnTo>
                    <a:pt x="55266" y="75440"/>
                  </a:lnTo>
                  <a:lnTo>
                    <a:pt x="46496" y="61489"/>
                  </a:lnTo>
                  <a:lnTo>
                    <a:pt x="38839" y="45914"/>
                  </a:lnTo>
                  <a:lnTo>
                    <a:pt x="33132" y="30474"/>
                  </a:lnTo>
                  <a:lnTo>
                    <a:pt x="28538" y="14221"/>
                  </a:lnTo>
                  <a:lnTo>
                    <a:pt x="25614" y="40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7" name="Shape 97"/>
            <p:cNvSpPr/>
            <p:nvPr/>
          </p:nvSpPr>
          <p:spPr>
            <a:xfrm rot="-967473" flipH="1">
              <a:off x="2158" y="102"/>
              <a:ext cx="681" cy="5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658"/>
                  </a:lnTo>
                  <a:lnTo>
                    <a:pt x="1400" y="25316"/>
                  </a:lnTo>
                  <a:lnTo>
                    <a:pt x="2801" y="37974"/>
                  </a:lnTo>
                  <a:lnTo>
                    <a:pt x="5136" y="49620"/>
                  </a:lnTo>
                  <a:lnTo>
                    <a:pt x="8404" y="60253"/>
                  </a:lnTo>
                  <a:lnTo>
                    <a:pt x="12607" y="71392"/>
                  </a:lnTo>
                  <a:lnTo>
                    <a:pt x="17743" y="81518"/>
                  </a:lnTo>
                  <a:lnTo>
                    <a:pt x="23813" y="90126"/>
                  </a:lnTo>
                  <a:lnTo>
                    <a:pt x="31284" y="98227"/>
                  </a:lnTo>
                  <a:lnTo>
                    <a:pt x="40155" y="105316"/>
                  </a:lnTo>
                  <a:lnTo>
                    <a:pt x="49494" y="110886"/>
                  </a:lnTo>
                  <a:lnTo>
                    <a:pt x="61167" y="115443"/>
                  </a:lnTo>
                  <a:lnTo>
                    <a:pt x="73774" y="118481"/>
                  </a:lnTo>
                  <a:lnTo>
                    <a:pt x="87782" y="120000"/>
                  </a:lnTo>
                  <a:lnTo>
                    <a:pt x="102723" y="119493"/>
                  </a:lnTo>
                  <a:lnTo>
                    <a:pt x="120000" y="117468"/>
                  </a:lnTo>
                  <a:lnTo>
                    <a:pt x="104591" y="114936"/>
                  </a:lnTo>
                  <a:lnTo>
                    <a:pt x="91050" y="111392"/>
                  </a:lnTo>
                  <a:lnTo>
                    <a:pt x="79377" y="107341"/>
                  </a:lnTo>
                  <a:lnTo>
                    <a:pt x="69105" y="103291"/>
                  </a:lnTo>
                  <a:lnTo>
                    <a:pt x="59766" y="97721"/>
                  </a:lnTo>
                  <a:lnTo>
                    <a:pt x="52295" y="92151"/>
                  </a:lnTo>
                  <a:lnTo>
                    <a:pt x="45291" y="85569"/>
                  </a:lnTo>
                  <a:lnTo>
                    <a:pt x="39221" y="78481"/>
                  </a:lnTo>
                  <a:lnTo>
                    <a:pt x="33618" y="71392"/>
                  </a:lnTo>
                  <a:lnTo>
                    <a:pt x="28482" y="63291"/>
                  </a:lnTo>
                  <a:lnTo>
                    <a:pt x="24280" y="54177"/>
                  </a:lnTo>
                  <a:lnTo>
                    <a:pt x="20077" y="44556"/>
                  </a:lnTo>
                  <a:lnTo>
                    <a:pt x="15408" y="34936"/>
                  </a:lnTo>
                  <a:lnTo>
                    <a:pt x="10739" y="23797"/>
                  </a:lnTo>
                  <a:lnTo>
                    <a:pt x="5603" y="12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8" name="Shape 98"/>
            <p:cNvSpPr/>
            <p:nvPr/>
          </p:nvSpPr>
          <p:spPr>
            <a:xfrm rot="-967473" flipH="1">
              <a:off x="1997" y="857"/>
              <a:ext cx="329" cy="2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4516" y="0"/>
                  </a:moveTo>
                  <a:lnTo>
                    <a:pt x="120000" y="117818"/>
                  </a:lnTo>
                  <a:lnTo>
                    <a:pt x="116129" y="116727"/>
                  </a:lnTo>
                  <a:lnTo>
                    <a:pt x="103548" y="114545"/>
                  </a:lnTo>
                  <a:lnTo>
                    <a:pt x="86129" y="110181"/>
                  </a:lnTo>
                  <a:lnTo>
                    <a:pt x="65806" y="108000"/>
                  </a:lnTo>
                  <a:lnTo>
                    <a:pt x="43548" y="105818"/>
                  </a:lnTo>
                  <a:lnTo>
                    <a:pt x="24193" y="106909"/>
                  </a:lnTo>
                  <a:lnTo>
                    <a:pt x="8709" y="111272"/>
                  </a:lnTo>
                  <a:lnTo>
                    <a:pt x="0" y="120000"/>
                  </a:lnTo>
                  <a:lnTo>
                    <a:pt x="3870" y="106909"/>
                  </a:lnTo>
                  <a:lnTo>
                    <a:pt x="7741" y="97090"/>
                  </a:lnTo>
                  <a:lnTo>
                    <a:pt x="15483" y="89454"/>
                  </a:lnTo>
                  <a:lnTo>
                    <a:pt x="24193" y="82909"/>
                  </a:lnTo>
                  <a:lnTo>
                    <a:pt x="34838" y="78545"/>
                  </a:lnTo>
                  <a:lnTo>
                    <a:pt x="45483" y="77454"/>
                  </a:lnTo>
                  <a:lnTo>
                    <a:pt x="57096" y="77454"/>
                  </a:lnTo>
                  <a:lnTo>
                    <a:pt x="69677" y="80727"/>
                  </a:lnTo>
                  <a:lnTo>
                    <a:pt x="70645" y="77454"/>
                  </a:lnTo>
                  <a:lnTo>
                    <a:pt x="67741" y="61090"/>
                  </a:lnTo>
                  <a:lnTo>
                    <a:pt x="64838" y="41454"/>
                  </a:lnTo>
                  <a:lnTo>
                    <a:pt x="62903" y="32727"/>
                  </a:lnTo>
                  <a:lnTo>
                    <a:pt x="60967" y="32727"/>
                  </a:lnTo>
                  <a:lnTo>
                    <a:pt x="59032" y="31636"/>
                  </a:lnTo>
                  <a:lnTo>
                    <a:pt x="57096" y="28363"/>
                  </a:lnTo>
                  <a:lnTo>
                    <a:pt x="55161" y="25090"/>
                  </a:lnTo>
                  <a:lnTo>
                    <a:pt x="55161" y="20727"/>
                  </a:lnTo>
                  <a:lnTo>
                    <a:pt x="57096" y="15272"/>
                  </a:lnTo>
                  <a:lnTo>
                    <a:pt x="63870" y="8727"/>
                  </a:lnTo>
                  <a:lnTo>
                    <a:pt x="74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 rot="-967473" flipH="1">
              <a:off x="2224" y="807"/>
              <a:ext cx="122" cy="2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869" y="0"/>
                  </a:moveTo>
                  <a:lnTo>
                    <a:pt x="52173" y="48510"/>
                  </a:lnTo>
                  <a:lnTo>
                    <a:pt x="39130" y="79148"/>
                  </a:lnTo>
                  <a:lnTo>
                    <a:pt x="28695" y="100851"/>
                  </a:lnTo>
                  <a:lnTo>
                    <a:pt x="0" y="120000"/>
                  </a:lnTo>
                  <a:lnTo>
                    <a:pt x="31304" y="112340"/>
                  </a:lnTo>
                  <a:lnTo>
                    <a:pt x="60000" y="102127"/>
                  </a:lnTo>
                  <a:lnTo>
                    <a:pt x="83478" y="88085"/>
                  </a:lnTo>
                  <a:lnTo>
                    <a:pt x="104347" y="72765"/>
                  </a:lnTo>
                  <a:lnTo>
                    <a:pt x="117391" y="56170"/>
                  </a:lnTo>
                  <a:lnTo>
                    <a:pt x="120000" y="38297"/>
                  </a:lnTo>
                  <a:lnTo>
                    <a:pt x="109565" y="19148"/>
                  </a:lnTo>
                  <a:lnTo>
                    <a:pt x="808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0" name="Shape 100"/>
            <p:cNvSpPr/>
            <p:nvPr/>
          </p:nvSpPr>
          <p:spPr>
            <a:xfrm>
              <a:off x="1603" y="0"/>
              <a:ext cx="123" cy="1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09354" y="8925"/>
                  </a:lnTo>
                  <a:lnTo>
                    <a:pt x="95806" y="24793"/>
                  </a:lnTo>
                  <a:lnTo>
                    <a:pt x="78387" y="40661"/>
                  </a:lnTo>
                  <a:lnTo>
                    <a:pt x="60967" y="53553"/>
                  </a:lnTo>
                  <a:lnTo>
                    <a:pt x="39677" y="65454"/>
                  </a:lnTo>
                  <a:lnTo>
                    <a:pt x="21290" y="73388"/>
                  </a:lnTo>
                  <a:lnTo>
                    <a:pt x="0" y="74380"/>
                  </a:lnTo>
                  <a:lnTo>
                    <a:pt x="9677" y="95206"/>
                  </a:lnTo>
                  <a:lnTo>
                    <a:pt x="22258" y="112066"/>
                  </a:lnTo>
                  <a:lnTo>
                    <a:pt x="39677" y="120000"/>
                  </a:lnTo>
                  <a:lnTo>
                    <a:pt x="58064" y="120000"/>
                  </a:lnTo>
                  <a:lnTo>
                    <a:pt x="80322" y="110082"/>
                  </a:lnTo>
                  <a:lnTo>
                    <a:pt x="97741" y="87272"/>
                  </a:lnTo>
                  <a:lnTo>
                    <a:pt x="112258" y="52561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1" name="Shape 101"/>
            <p:cNvSpPr/>
            <p:nvPr/>
          </p:nvSpPr>
          <p:spPr>
            <a:xfrm rot="-967473" flipH="1">
              <a:off x="2173" y="1238"/>
              <a:ext cx="392" cy="23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4832" y="1022"/>
                  </a:lnTo>
                  <a:lnTo>
                    <a:pt x="12885" y="2386"/>
                  </a:lnTo>
                  <a:lnTo>
                    <a:pt x="22550" y="4090"/>
                  </a:lnTo>
                  <a:lnTo>
                    <a:pt x="33020" y="6306"/>
                  </a:lnTo>
                  <a:lnTo>
                    <a:pt x="46711" y="9034"/>
                  </a:lnTo>
                  <a:lnTo>
                    <a:pt x="58791" y="11931"/>
                  </a:lnTo>
                  <a:lnTo>
                    <a:pt x="70872" y="15340"/>
                  </a:lnTo>
                  <a:lnTo>
                    <a:pt x="80536" y="19261"/>
                  </a:lnTo>
                  <a:lnTo>
                    <a:pt x="90201" y="23352"/>
                  </a:lnTo>
                  <a:lnTo>
                    <a:pt x="96644" y="28125"/>
                  </a:lnTo>
                  <a:lnTo>
                    <a:pt x="99865" y="33409"/>
                  </a:lnTo>
                  <a:lnTo>
                    <a:pt x="101476" y="38863"/>
                  </a:lnTo>
                  <a:lnTo>
                    <a:pt x="96644" y="45000"/>
                  </a:lnTo>
                  <a:lnTo>
                    <a:pt x="87785" y="51477"/>
                  </a:lnTo>
                  <a:lnTo>
                    <a:pt x="74093" y="58295"/>
                  </a:lnTo>
                  <a:lnTo>
                    <a:pt x="53959" y="65795"/>
                  </a:lnTo>
                  <a:lnTo>
                    <a:pt x="31409" y="74318"/>
                  </a:lnTo>
                  <a:lnTo>
                    <a:pt x="16912" y="82159"/>
                  </a:lnTo>
                  <a:lnTo>
                    <a:pt x="8053" y="89488"/>
                  </a:lnTo>
                  <a:lnTo>
                    <a:pt x="4832" y="96477"/>
                  </a:lnTo>
                  <a:lnTo>
                    <a:pt x="4832" y="103125"/>
                  </a:lnTo>
                  <a:lnTo>
                    <a:pt x="6442" y="109261"/>
                  </a:lnTo>
                  <a:lnTo>
                    <a:pt x="9664" y="114715"/>
                  </a:lnTo>
                  <a:lnTo>
                    <a:pt x="11275" y="120000"/>
                  </a:lnTo>
                  <a:lnTo>
                    <a:pt x="33020" y="117272"/>
                  </a:lnTo>
                  <a:lnTo>
                    <a:pt x="31409" y="115909"/>
                  </a:lnTo>
                  <a:lnTo>
                    <a:pt x="28993" y="111988"/>
                  </a:lnTo>
                  <a:lnTo>
                    <a:pt x="26577" y="106022"/>
                  </a:lnTo>
                  <a:lnTo>
                    <a:pt x="28187" y="98011"/>
                  </a:lnTo>
                  <a:lnTo>
                    <a:pt x="33020" y="88465"/>
                  </a:lnTo>
                  <a:lnTo>
                    <a:pt x="46711" y="77556"/>
                  </a:lnTo>
                  <a:lnTo>
                    <a:pt x="69261" y="65795"/>
                  </a:lnTo>
                  <a:lnTo>
                    <a:pt x="103892" y="53352"/>
                  </a:lnTo>
                  <a:lnTo>
                    <a:pt x="115167" y="47556"/>
                  </a:lnTo>
                  <a:lnTo>
                    <a:pt x="120000" y="40056"/>
                  </a:lnTo>
                  <a:lnTo>
                    <a:pt x="115973" y="31363"/>
                  </a:lnTo>
                  <a:lnTo>
                    <a:pt x="105503" y="22840"/>
                  </a:lnTo>
                  <a:lnTo>
                    <a:pt x="87785" y="14488"/>
                  </a:lnTo>
                  <a:lnTo>
                    <a:pt x="65234" y="7500"/>
                  </a:lnTo>
                  <a:lnTo>
                    <a:pt x="35436" y="2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2" name="Shape 102"/>
            <p:cNvSpPr/>
            <p:nvPr/>
          </p:nvSpPr>
          <p:spPr>
            <a:xfrm>
              <a:off x="0" y="1847"/>
              <a:ext cx="36" cy="1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10909"/>
                  </a:lnTo>
                  <a:lnTo>
                    <a:pt x="0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03" name="Shape 103"/>
          <p:cNvSpPr txBox="1">
            <a:spLocks noGrp="1"/>
          </p:cNvSpPr>
          <p:nvPr>
            <p:ph type="ctrTitle"/>
          </p:nvPr>
        </p:nvSpPr>
        <p:spPr>
          <a:xfrm>
            <a:off x="2455863" y="596900"/>
            <a:ext cx="6192837" cy="3581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2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ubTitle" idx="1"/>
          </p:nvPr>
        </p:nvSpPr>
        <p:spPr>
          <a:xfrm>
            <a:off x="2489200" y="4279900"/>
            <a:ext cx="6146799" cy="14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3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72477" y="30317"/>
            <a:ext cx="7521869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Obj: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</a:t>
            </a: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Identify 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and describe the principles</a:t>
            </a: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 the Constitution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604900"/>
            <a:ext cx="8229600" cy="445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 rot="5400000">
            <a:off x="2343943" y="-286543"/>
            <a:ext cx="4456112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 rot="5400000">
            <a:off x="4679949" y="2049462"/>
            <a:ext cx="5953125" cy="20605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 rot="5400000">
            <a:off x="481806" y="64294"/>
            <a:ext cx="5953125" cy="60309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442912" y="103188"/>
            <a:ext cx="8243886" cy="5953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5" name="Shape 17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Shape 229"/>
          <p:cNvGrpSpPr/>
          <p:nvPr/>
        </p:nvGrpSpPr>
        <p:grpSpPr>
          <a:xfrm>
            <a:off x="-19398" y="-58586"/>
            <a:ext cx="9377349" cy="6916586"/>
            <a:chOff x="-12" y="-36"/>
            <a:chExt cx="5906" cy="4356"/>
          </a:xfrm>
        </p:grpSpPr>
        <p:grpSp>
          <p:nvGrpSpPr>
            <p:cNvPr id="230" name="Shape 230"/>
            <p:cNvGrpSpPr/>
            <p:nvPr/>
          </p:nvGrpSpPr>
          <p:grpSpPr>
            <a:xfrm rot="-215207">
              <a:off x="3292" y="37"/>
              <a:ext cx="2485" cy="3809"/>
              <a:chOff x="2619" y="576"/>
              <a:chExt cx="2485" cy="3809"/>
            </a:xfrm>
          </p:grpSpPr>
          <p:sp>
            <p:nvSpPr>
              <p:cNvPr id="231" name="Shape 231"/>
              <p:cNvSpPr/>
              <p:nvPr/>
            </p:nvSpPr>
            <p:spPr>
              <a:xfrm rot="1385230" flipH="1">
                <a:off x="3533" y="778"/>
                <a:ext cx="1332" cy="148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4429" y="67027"/>
                    </a:moveTo>
                    <a:lnTo>
                      <a:pt x="3221" y="66666"/>
                    </a:lnTo>
                    <a:lnTo>
                      <a:pt x="2013" y="64864"/>
                    </a:lnTo>
                    <a:lnTo>
                      <a:pt x="1208" y="61441"/>
                    </a:lnTo>
                    <a:lnTo>
                      <a:pt x="201" y="57297"/>
                    </a:lnTo>
                    <a:lnTo>
                      <a:pt x="0" y="52072"/>
                    </a:lnTo>
                    <a:lnTo>
                      <a:pt x="0" y="46306"/>
                    </a:lnTo>
                    <a:lnTo>
                      <a:pt x="805" y="40000"/>
                    </a:lnTo>
                    <a:lnTo>
                      <a:pt x="2617" y="33693"/>
                    </a:lnTo>
                    <a:lnTo>
                      <a:pt x="5033" y="27207"/>
                    </a:lnTo>
                    <a:lnTo>
                      <a:pt x="9060" y="20900"/>
                    </a:lnTo>
                    <a:lnTo>
                      <a:pt x="13892" y="15135"/>
                    </a:lnTo>
                    <a:lnTo>
                      <a:pt x="20335" y="9909"/>
                    </a:lnTo>
                    <a:lnTo>
                      <a:pt x="28590" y="5585"/>
                    </a:lnTo>
                    <a:lnTo>
                      <a:pt x="38255" y="2342"/>
                    </a:lnTo>
                    <a:lnTo>
                      <a:pt x="49731" y="360"/>
                    </a:lnTo>
                    <a:lnTo>
                      <a:pt x="63221" y="0"/>
                    </a:lnTo>
                    <a:lnTo>
                      <a:pt x="76510" y="1621"/>
                    </a:lnTo>
                    <a:lnTo>
                      <a:pt x="87785" y="5945"/>
                    </a:lnTo>
                    <a:lnTo>
                      <a:pt x="97449" y="12252"/>
                    </a:lnTo>
                    <a:lnTo>
                      <a:pt x="105503" y="20360"/>
                    </a:lnTo>
                    <a:lnTo>
                      <a:pt x="111543" y="29729"/>
                    </a:lnTo>
                    <a:lnTo>
                      <a:pt x="116174" y="40000"/>
                    </a:lnTo>
                    <a:lnTo>
                      <a:pt x="118993" y="51171"/>
                    </a:lnTo>
                    <a:lnTo>
                      <a:pt x="120000" y="62522"/>
                    </a:lnTo>
                    <a:lnTo>
                      <a:pt x="119798" y="73693"/>
                    </a:lnTo>
                    <a:lnTo>
                      <a:pt x="117785" y="84504"/>
                    </a:lnTo>
                    <a:lnTo>
                      <a:pt x="113959" y="94594"/>
                    </a:lnTo>
                    <a:lnTo>
                      <a:pt x="108724" y="103423"/>
                    </a:lnTo>
                    <a:lnTo>
                      <a:pt x="102080" y="110810"/>
                    </a:lnTo>
                    <a:lnTo>
                      <a:pt x="93624" y="116216"/>
                    </a:lnTo>
                    <a:lnTo>
                      <a:pt x="83959" y="119459"/>
                    </a:lnTo>
                    <a:lnTo>
                      <a:pt x="72483" y="120000"/>
                    </a:lnTo>
                    <a:lnTo>
                      <a:pt x="78322" y="118738"/>
                    </a:lnTo>
                    <a:lnTo>
                      <a:pt x="83959" y="115675"/>
                    </a:lnTo>
                    <a:lnTo>
                      <a:pt x="88791" y="111171"/>
                    </a:lnTo>
                    <a:lnTo>
                      <a:pt x="93221" y="105045"/>
                    </a:lnTo>
                    <a:lnTo>
                      <a:pt x="97046" y="98018"/>
                    </a:lnTo>
                    <a:lnTo>
                      <a:pt x="100067" y="90270"/>
                    </a:lnTo>
                    <a:lnTo>
                      <a:pt x="102483" y="81801"/>
                    </a:lnTo>
                    <a:lnTo>
                      <a:pt x="104093" y="72792"/>
                    </a:lnTo>
                    <a:lnTo>
                      <a:pt x="104697" y="63963"/>
                    </a:lnTo>
                    <a:lnTo>
                      <a:pt x="104496" y="54954"/>
                    </a:lnTo>
                    <a:lnTo>
                      <a:pt x="103489" y="46486"/>
                    </a:lnTo>
                    <a:lnTo>
                      <a:pt x="101073" y="38378"/>
                    </a:lnTo>
                    <a:lnTo>
                      <a:pt x="97651" y="31351"/>
                    </a:lnTo>
                    <a:lnTo>
                      <a:pt x="93020" y="25045"/>
                    </a:lnTo>
                    <a:lnTo>
                      <a:pt x="87181" y="20180"/>
                    </a:lnTo>
                    <a:lnTo>
                      <a:pt x="79932" y="16756"/>
                    </a:lnTo>
                    <a:lnTo>
                      <a:pt x="68657" y="13513"/>
                    </a:lnTo>
                    <a:lnTo>
                      <a:pt x="58389" y="11711"/>
                    </a:lnTo>
                    <a:lnTo>
                      <a:pt x="49530" y="10990"/>
                    </a:lnTo>
                    <a:lnTo>
                      <a:pt x="41677" y="11351"/>
                    </a:lnTo>
                    <a:lnTo>
                      <a:pt x="35033" y="12792"/>
                    </a:lnTo>
                    <a:lnTo>
                      <a:pt x="29395" y="15135"/>
                    </a:lnTo>
                    <a:lnTo>
                      <a:pt x="24362" y="18198"/>
                    </a:lnTo>
                    <a:lnTo>
                      <a:pt x="20335" y="22162"/>
                    </a:lnTo>
                    <a:lnTo>
                      <a:pt x="16912" y="26846"/>
                    </a:lnTo>
                    <a:lnTo>
                      <a:pt x="13892" y="31711"/>
                    </a:lnTo>
                    <a:lnTo>
                      <a:pt x="11476" y="37117"/>
                    </a:lnTo>
                    <a:lnTo>
                      <a:pt x="9664" y="43063"/>
                    </a:lnTo>
                    <a:lnTo>
                      <a:pt x="8053" y="49009"/>
                    </a:lnTo>
                    <a:lnTo>
                      <a:pt x="6644" y="54954"/>
                    </a:lnTo>
                    <a:lnTo>
                      <a:pt x="5637" y="61081"/>
                    </a:lnTo>
                    <a:lnTo>
                      <a:pt x="4429" y="670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2" name="Shape 232"/>
              <p:cNvSpPr/>
              <p:nvPr/>
            </p:nvSpPr>
            <p:spPr>
              <a:xfrm rot="1385230" flipH="1">
                <a:off x="4029" y="1801"/>
                <a:ext cx="571" cy="53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0" y="12658"/>
                    </a:lnTo>
                    <a:lnTo>
                      <a:pt x="1400" y="25316"/>
                    </a:lnTo>
                    <a:lnTo>
                      <a:pt x="2801" y="37974"/>
                    </a:lnTo>
                    <a:lnTo>
                      <a:pt x="5136" y="49620"/>
                    </a:lnTo>
                    <a:lnTo>
                      <a:pt x="8404" y="60253"/>
                    </a:lnTo>
                    <a:lnTo>
                      <a:pt x="12607" y="71392"/>
                    </a:lnTo>
                    <a:lnTo>
                      <a:pt x="17743" y="81518"/>
                    </a:lnTo>
                    <a:lnTo>
                      <a:pt x="23813" y="90126"/>
                    </a:lnTo>
                    <a:lnTo>
                      <a:pt x="31284" y="98227"/>
                    </a:lnTo>
                    <a:lnTo>
                      <a:pt x="40155" y="105316"/>
                    </a:lnTo>
                    <a:lnTo>
                      <a:pt x="49494" y="110886"/>
                    </a:lnTo>
                    <a:lnTo>
                      <a:pt x="61167" y="115443"/>
                    </a:lnTo>
                    <a:lnTo>
                      <a:pt x="73774" y="118481"/>
                    </a:lnTo>
                    <a:lnTo>
                      <a:pt x="87782" y="120000"/>
                    </a:lnTo>
                    <a:lnTo>
                      <a:pt x="102723" y="119493"/>
                    </a:lnTo>
                    <a:lnTo>
                      <a:pt x="120000" y="117468"/>
                    </a:lnTo>
                    <a:lnTo>
                      <a:pt x="104591" y="114936"/>
                    </a:lnTo>
                    <a:lnTo>
                      <a:pt x="91050" y="111392"/>
                    </a:lnTo>
                    <a:lnTo>
                      <a:pt x="79377" y="107341"/>
                    </a:lnTo>
                    <a:lnTo>
                      <a:pt x="69105" y="103291"/>
                    </a:lnTo>
                    <a:lnTo>
                      <a:pt x="59766" y="97721"/>
                    </a:lnTo>
                    <a:lnTo>
                      <a:pt x="52295" y="92151"/>
                    </a:lnTo>
                    <a:lnTo>
                      <a:pt x="45291" y="85569"/>
                    </a:lnTo>
                    <a:lnTo>
                      <a:pt x="39221" y="78481"/>
                    </a:lnTo>
                    <a:lnTo>
                      <a:pt x="33618" y="71392"/>
                    </a:lnTo>
                    <a:lnTo>
                      <a:pt x="28482" y="63291"/>
                    </a:lnTo>
                    <a:lnTo>
                      <a:pt x="24280" y="54177"/>
                    </a:lnTo>
                    <a:lnTo>
                      <a:pt x="20077" y="44556"/>
                    </a:lnTo>
                    <a:lnTo>
                      <a:pt x="15408" y="34936"/>
                    </a:lnTo>
                    <a:lnTo>
                      <a:pt x="10739" y="23797"/>
                    </a:lnTo>
                    <a:lnTo>
                      <a:pt x="5603" y="121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3" name="Shape 233"/>
              <p:cNvSpPr/>
              <p:nvPr/>
            </p:nvSpPr>
            <p:spPr>
              <a:xfrm rot="1385230" flipH="1">
                <a:off x="3638" y="2167"/>
                <a:ext cx="277" cy="24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4516" y="0"/>
                    </a:moveTo>
                    <a:lnTo>
                      <a:pt x="120000" y="117818"/>
                    </a:lnTo>
                    <a:lnTo>
                      <a:pt x="116129" y="116727"/>
                    </a:lnTo>
                    <a:lnTo>
                      <a:pt x="103548" y="114545"/>
                    </a:lnTo>
                    <a:lnTo>
                      <a:pt x="86129" y="110181"/>
                    </a:lnTo>
                    <a:lnTo>
                      <a:pt x="65806" y="108000"/>
                    </a:lnTo>
                    <a:lnTo>
                      <a:pt x="43548" y="105818"/>
                    </a:lnTo>
                    <a:lnTo>
                      <a:pt x="24193" y="106909"/>
                    </a:lnTo>
                    <a:lnTo>
                      <a:pt x="8709" y="111272"/>
                    </a:lnTo>
                    <a:lnTo>
                      <a:pt x="0" y="120000"/>
                    </a:lnTo>
                    <a:lnTo>
                      <a:pt x="3870" y="106909"/>
                    </a:lnTo>
                    <a:lnTo>
                      <a:pt x="7741" y="97090"/>
                    </a:lnTo>
                    <a:lnTo>
                      <a:pt x="15483" y="89454"/>
                    </a:lnTo>
                    <a:lnTo>
                      <a:pt x="24193" y="82909"/>
                    </a:lnTo>
                    <a:lnTo>
                      <a:pt x="34838" y="78545"/>
                    </a:lnTo>
                    <a:lnTo>
                      <a:pt x="45483" y="77454"/>
                    </a:lnTo>
                    <a:lnTo>
                      <a:pt x="57096" y="77454"/>
                    </a:lnTo>
                    <a:lnTo>
                      <a:pt x="69677" y="80727"/>
                    </a:lnTo>
                    <a:lnTo>
                      <a:pt x="70645" y="77454"/>
                    </a:lnTo>
                    <a:lnTo>
                      <a:pt x="67741" y="61090"/>
                    </a:lnTo>
                    <a:lnTo>
                      <a:pt x="64838" y="41454"/>
                    </a:lnTo>
                    <a:lnTo>
                      <a:pt x="62903" y="32727"/>
                    </a:lnTo>
                    <a:lnTo>
                      <a:pt x="60967" y="32727"/>
                    </a:lnTo>
                    <a:lnTo>
                      <a:pt x="59032" y="31636"/>
                    </a:lnTo>
                    <a:lnTo>
                      <a:pt x="57096" y="28363"/>
                    </a:lnTo>
                    <a:lnTo>
                      <a:pt x="55161" y="25090"/>
                    </a:lnTo>
                    <a:lnTo>
                      <a:pt x="55161" y="20727"/>
                    </a:lnTo>
                    <a:lnTo>
                      <a:pt x="57096" y="15272"/>
                    </a:lnTo>
                    <a:lnTo>
                      <a:pt x="63870" y="8727"/>
                    </a:lnTo>
                    <a:lnTo>
                      <a:pt x="745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4" name="Shape 234"/>
              <p:cNvSpPr/>
              <p:nvPr/>
            </p:nvSpPr>
            <p:spPr>
              <a:xfrm rot="1385230" flipH="1">
                <a:off x="3978" y="976"/>
                <a:ext cx="244" cy="34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5504" y="769"/>
                    </a:lnTo>
                    <a:lnTo>
                      <a:pt x="19816" y="3846"/>
                    </a:lnTo>
                    <a:lnTo>
                      <a:pt x="40733" y="9230"/>
                    </a:lnTo>
                    <a:lnTo>
                      <a:pt x="63853" y="18461"/>
                    </a:lnTo>
                    <a:lnTo>
                      <a:pt x="85871" y="33846"/>
                    </a:lnTo>
                    <a:lnTo>
                      <a:pt x="105688" y="54615"/>
                    </a:lnTo>
                    <a:lnTo>
                      <a:pt x="117798" y="83076"/>
                    </a:lnTo>
                    <a:lnTo>
                      <a:pt x="120000" y="120000"/>
                    </a:lnTo>
                    <a:lnTo>
                      <a:pt x="115596" y="120000"/>
                    </a:lnTo>
                    <a:lnTo>
                      <a:pt x="108990" y="120000"/>
                    </a:lnTo>
                    <a:lnTo>
                      <a:pt x="102385" y="120000"/>
                    </a:lnTo>
                    <a:lnTo>
                      <a:pt x="95779" y="118461"/>
                    </a:lnTo>
                    <a:lnTo>
                      <a:pt x="89174" y="117692"/>
                    </a:lnTo>
                    <a:lnTo>
                      <a:pt x="81467" y="115384"/>
                    </a:lnTo>
                    <a:lnTo>
                      <a:pt x="72660" y="111538"/>
                    </a:lnTo>
                    <a:lnTo>
                      <a:pt x="63853" y="106923"/>
                    </a:lnTo>
                    <a:lnTo>
                      <a:pt x="58348" y="96923"/>
                    </a:lnTo>
                    <a:lnTo>
                      <a:pt x="58348" y="85384"/>
                    </a:lnTo>
                    <a:lnTo>
                      <a:pt x="61651" y="73846"/>
                    </a:lnTo>
                    <a:lnTo>
                      <a:pt x="64954" y="61538"/>
                    </a:lnTo>
                    <a:lnTo>
                      <a:pt x="61651" y="47692"/>
                    </a:lnTo>
                    <a:lnTo>
                      <a:pt x="52844" y="33076"/>
                    </a:lnTo>
                    <a:lnTo>
                      <a:pt x="34128" y="176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5" name="Shape 235"/>
              <p:cNvSpPr/>
              <p:nvPr/>
            </p:nvSpPr>
            <p:spPr>
              <a:xfrm rot="1385230" flipH="1">
                <a:off x="3844" y="2207"/>
                <a:ext cx="102" cy="2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0869" y="0"/>
                    </a:moveTo>
                    <a:lnTo>
                      <a:pt x="52173" y="48510"/>
                    </a:lnTo>
                    <a:lnTo>
                      <a:pt x="39130" y="79148"/>
                    </a:lnTo>
                    <a:lnTo>
                      <a:pt x="28695" y="100851"/>
                    </a:lnTo>
                    <a:lnTo>
                      <a:pt x="0" y="120000"/>
                    </a:lnTo>
                    <a:lnTo>
                      <a:pt x="31304" y="112340"/>
                    </a:lnTo>
                    <a:lnTo>
                      <a:pt x="60000" y="102127"/>
                    </a:lnTo>
                    <a:lnTo>
                      <a:pt x="83478" y="88085"/>
                    </a:lnTo>
                    <a:lnTo>
                      <a:pt x="104347" y="72765"/>
                    </a:lnTo>
                    <a:lnTo>
                      <a:pt x="117391" y="56170"/>
                    </a:lnTo>
                    <a:lnTo>
                      <a:pt x="120000" y="38297"/>
                    </a:lnTo>
                    <a:lnTo>
                      <a:pt x="109565" y="19148"/>
                    </a:lnTo>
                    <a:lnTo>
                      <a:pt x="808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6" name="Shape 236"/>
              <p:cNvSpPr/>
              <p:nvPr/>
            </p:nvSpPr>
            <p:spPr>
              <a:xfrm rot="1385230" flipH="1">
                <a:off x="3894" y="1324"/>
                <a:ext cx="119" cy="8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2222" y="3000"/>
                    </a:lnTo>
                    <a:lnTo>
                      <a:pt x="13333" y="9000"/>
                    </a:lnTo>
                    <a:lnTo>
                      <a:pt x="28888" y="24000"/>
                    </a:lnTo>
                    <a:lnTo>
                      <a:pt x="46666" y="36000"/>
                    </a:lnTo>
                    <a:lnTo>
                      <a:pt x="64444" y="45000"/>
                    </a:lnTo>
                    <a:lnTo>
                      <a:pt x="84444" y="51000"/>
                    </a:lnTo>
                    <a:lnTo>
                      <a:pt x="102222" y="54000"/>
                    </a:lnTo>
                    <a:lnTo>
                      <a:pt x="120000" y="48000"/>
                    </a:lnTo>
                    <a:lnTo>
                      <a:pt x="117777" y="75000"/>
                    </a:lnTo>
                    <a:lnTo>
                      <a:pt x="111111" y="99000"/>
                    </a:lnTo>
                    <a:lnTo>
                      <a:pt x="97777" y="114000"/>
                    </a:lnTo>
                    <a:lnTo>
                      <a:pt x="82222" y="120000"/>
                    </a:lnTo>
                    <a:lnTo>
                      <a:pt x="62222" y="117000"/>
                    </a:lnTo>
                    <a:lnTo>
                      <a:pt x="42222" y="96000"/>
                    </a:lnTo>
                    <a:lnTo>
                      <a:pt x="22222" y="60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7" name="Shape 237"/>
              <p:cNvSpPr/>
              <p:nvPr/>
            </p:nvSpPr>
            <p:spPr>
              <a:xfrm rot="1385230" flipH="1">
                <a:off x="3010" y="2343"/>
                <a:ext cx="330" cy="205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4832" y="1022"/>
                    </a:lnTo>
                    <a:lnTo>
                      <a:pt x="12885" y="2386"/>
                    </a:lnTo>
                    <a:lnTo>
                      <a:pt x="22550" y="4090"/>
                    </a:lnTo>
                    <a:lnTo>
                      <a:pt x="33020" y="6306"/>
                    </a:lnTo>
                    <a:lnTo>
                      <a:pt x="46711" y="9034"/>
                    </a:lnTo>
                    <a:lnTo>
                      <a:pt x="58791" y="11931"/>
                    </a:lnTo>
                    <a:lnTo>
                      <a:pt x="70872" y="15340"/>
                    </a:lnTo>
                    <a:lnTo>
                      <a:pt x="80536" y="19261"/>
                    </a:lnTo>
                    <a:lnTo>
                      <a:pt x="90201" y="23352"/>
                    </a:lnTo>
                    <a:lnTo>
                      <a:pt x="96644" y="28125"/>
                    </a:lnTo>
                    <a:lnTo>
                      <a:pt x="99865" y="33409"/>
                    </a:lnTo>
                    <a:lnTo>
                      <a:pt x="101476" y="38863"/>
                    </a:lnTo>
                    <a:lnTo>
                      <a:pt x="96644" y="45000"/>
                    </a:lnTo>
                    <a:lnTo>
                      <a:pt x="87785" y="51477"/>
                    </a:lnTo>
                    <a:lnTo>
                      <a:pt x="74093" y="58295"/>
                    </a:lnTo>
                    <a:lnTo>
                      <a:pt x="53959" y="65795"/>
                    </a:lnTo>
                    <a:lnTo>
                      <a:pt x="31409" y="74318"/>
                    </a:lnTo>
                    <a:lnTo>
                      <a:pt x="16912" y="82159"/>
                    </a:lnTo>
                    <a:lnTo>
                      <a:pt x="8053" y="89488"/>
                    </a:lnTo>
                    <a:lnTo>
                      <a:pt x="4832" y="96477"/>
                    </a:lnTo>
                    <a:lnTo>
                      <a:pt x="4832" y="103125"/>
                    </a:lnTo>
                    <a:lnTo>
                      <a:pt x="6442" y="109261"/>
                    </a:lnTo>
                    <a:lnTo>
                      <a:pt x="9664" y="114715"/>
                    </a:lnTo>
                    <a:lnTo>
                      <a:pt x="11275" y="120000"/>
                    </a:lnTo>
                    <a:lnTo>
                      <a:pt x="33020" y="117272"/>
                    </a:lnTo>
                    <a:lnTo>
                      <a:pt x="31409" y="115909"/>
                    </a:lnTo>
                    <a:lnTo>
                      <a:pt x="28993" y="111988"/>
                    </a:lnTo>
                    <a:lnTo>
                      <a:pt x="26577" y="106022"/>
                    </a:lnTo>
                    <a:lnTo>
                      <a:pt x="28187" y="98011"/>
                    </a:lnTo>
                    <a:lnTo>
                      <a:pt x="33020" y="88465"/>
                    </a:lnTo>
                    <a:lnTo>
                      <a:pt x="46711" y="77556"/>
                    </a:lnTo>
                    <a:lnTo>
                      <a:pt x="69261" y="65795"/>
                    </a:lnTo>
                    <a:lnTo>
                      <a:pt x="103892" y="53352"/>
                    </a:lnTo>
                    <a:lnTo>
                      <a:pt x="115167" y="47556"/>
                    </a:lnTo>
                    <a:lnTo>
                      <a:pt x="120000" y="40056"/>
                    </a:lnTo>
                    <a:lnTo>
                      <a:pt x="115973" y="31363"/>
                    </a:lnTo>
                    <a:lnTo>
                      <a:pt x="105503" y="22840"/>
                    </a:lnTo>
                    <a:lnTo>
                      <a:pt x="87785" y="14488"/>
                    </a:lnTo>
                    <a:lnTo>
                      <a:pt x="65234" y="7500"/>
                    </a:lnTo>
                    <a:lnTo>
                      <a:pt x="35436" y="23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238" name="Shape 238"/>
            <p:cNvSpPr/>
            <p:nvPr/>
          </p:nvSpPr>
          <p:spPr>
            <a:xfrm rot="373331" flipH="1">
              <a:off x="22" y="1956"/>
              <a:ext cx="322" cy="6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125" y="0"/>
                  </a:moveTo>
                  <a:lnTo>
                    <a:pt x="98437" y="4976"/>
                  </a:lnTo>
                  <a:lnTo>
                    <a:pt x="107812" y="14930"/>
                  </a:lnTo>
                  <a:lnTo>
                    <a:pt x="115312" y="27649"/>
                  </a:lnTo>
                  <a:lnTo>
                    <a:pt x="120000" y="43133"/>
                  </a:lnTo>
                  <a:lnTo>
                    <a:pt x="119062" y="61382"/>
                  </a:lnTo>
                  <a:lnTo>
                    <a:pt x="108750" y="80184"/>
                  </a:lnTo>
                  <a:lnTo>
                    <a:pt x="88125" y="100092"/>
                  </a:lnTo>
                  <a:lnTo>
                    <a:pt x="56250" y="120000"/>
                  </a:lnTo>
                  <a:lnTo>
                    <a:pt x="45937" y="117788"/>
                  </a:lnTo>
                  <a:lnTo>
                    <a:pt x="35625" y="116129"/>
                  </a:lnTo>
                  <a:lnTo>
                    <a:pt x="24375" y="113364"/>
                  </a:lnTo>
                  <a:lnTo>
                    <a:pt x="15000" y="111152"/>
                  </a:lnTo>
                  <a:lnTo>
                    <a:pt x="7500" y="108387"/>
                  </a:lnTo>
                  <a:lnTo>
                    <a:pt x="1875" y="105069"/>
                  </a:lnTo>
                  <a:lnTo>
                    <a:pt x="0" y="101198"/>
                  </a:lnTo>
                  <a:lnTo>
                    <a:pt x="937" y="98433"/>
                  </a:lnTo>
                  <a:lnTo>
                    <a:pt x="12187" y="94562"/>
                  </a:lnTo>
                  <a:lnTo>
                    <a:pt x="27187" y="89032"/>
                  </a:lnTo>
                  <a:lnTo>
                    <a:pt x="43125" y="82949"/>
                  </a:lnTo>
                  <a:lnTo>
                    <a:pt x="59062" y="74101"/>
                  </a:lnTo>
                  <a:lnTo>
                    <a:pt x="74062" y="61935"/>
                  </a:lnTo>
                  <a:lnTo>
                    <a:pt x="85312" y="45898"/>
                  </a:lnTo>
                  <a:lnTo>
                    <a:pt x="90937" y="25437"/>
                  </a:lnTo>
                  <a:lnTo>
                    <a:pt x="8812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39" name="Shape 239"/>
            <p:cNvSpPr/>
            <p:nvPr/>
          </p:nvSpPr>
          <p:spPr>
            <a:xfrm>
              <a:off x="167" y="1260"/>
              <a:ext cx="1259" cy="15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924" y="120000"/>
                  </a:moveTo>
                  <a:lnTo>
                    <a:pt x="90929" y="113733"/>
                  </a:lnTo>
                  <a:lnTo>
                    <a:pt x="98363" y="104804"/>
                  </a:lnTo>
                  <a:lnTo>
                    <a:pt x="106274" y="93054"/>
                  </a:lnTo>
                  <a:lnTo>
                    <a:pt x="113804" y="80130"/>
                  </a:lnTo>
                  <a:lnTo>
                    <a:pt x="118570" y="65874"/>
                  </a:lnTo>
                  <a:lnTo>
                    <a:pt x="120000" y="50678"/>
                  </a:lnTo>
                  <a:lnTo>
                    <a:pt x="117235" y="36266"/>
                  </a:lnTo>
                  <a:lnTo>
                    <a:pt x="108657" y="23028"/>
                  </a:lnTo>
                  <a:lnTo>
                    <a:pt x="99412" y="14882"/>
                  </a:lnTo>
                  <a:lnTo>
                    <a:pt x="91596" y="8537"/>
                  </a:lnTo>
                  <a:lnTo>
                    <a:pt x="85210" y="5091"/>
                  </a:lnTo>
                  <a:lnTo>
                    <a:pt x="74916" y="1409"/>
                  </a:lnTo>
                  <a:lnTo>
                    <a:pt x="61191" y="0"/>
                  </a:lnTo>
                  <a:lnTo>
                    <a:pt x="41938" y="1801"/>
                  </a:lnTo>
                  <a:lnTo>
                    <a:pt x="34884" y="3446"/>
                  </a:lnTo>
                  <a:lnTo>
                    <a:pt x="27831" y="4543"/>
                  </a:lnTo>
                  <a:lnTo>
                    <a:pt x="21826" y="6187"/>
                  </a:lnTo>
                  <a:lnTo>
                    <a:pt x="16965" y="8067"/>
                  </a:lnTo>
                  <a:lnTo>
                    <a:pt x="12104" y="9947"/>
                  </a:lnTo>
                  <a:lnTo>
                    <a:pt x="7815" y="12375"/>
                  </a:lnTo>
                  <a:lnTo>
                    <a:pt x="3907" y="15430"/>
                  </a:lnTo>
                  <a:lnTo>
                    <a:pt x="0" y="19033"/>
                  </a:lnTo>
                  <a:lnTo>
                    <a:pt x="7243" y="16840"/>
                  </a:lnTo>
                  <a:lnTo>
                    <a:pt x="13725" y="15195"/>
                  </a:lnTo>
                  <a:lnTo>
                    <a:pt x="20206" y="14020"/>
                  </a:lnTo>
                  <a:lnTo>
                    <a:pt x="26687" y="12845"/>
                  </a:lnTo>
                  <a:lnTo>
                    <a:pt x="32025" y="11671"/>
                  </a:lnTo>
                  <a:lnTo>
                    <a:pt x="37839" y="11671"/>
                  </a:lnTo>
                  <a:lnTo>
                    <a:pt x="43653" y="11044"/>
                  </a:lnTo>
                  <a:lnTo>
                    <a:pt x="48705" y="11436"/>
                  </a:lnTo>
                  <a:lnTo>
                    <a:pt x="53852" y="11906"/>
                  </a:lnTo>
                  <a:lnTo>
                    <a:pt x="58903" y="13002"/>
                  </a:lnTo>
                  <a:lnTo>
                    <a:pt x="63764" y="14569"/>
                  </a:lnTo>
                  <a:lnTo>
                    <a:pt x="68149" y="16057"/>
                  </a:lnTo>
                  <a:lnTo>
                    <a:pt x="72438" y="18720"/>
                  </a:lnTo>
                  <a:lnTo>
                    <a:pt x="77299" y="20913"/>
                  </a:lnTo>
                  <a:lnTo>
                    <a:pt x="81493" y="24046"/>
                  </a:lnTo>
                  <a:lnTo>
                    <a:pt x="85687" y="27258"/>
                  </a:lnTo>
                  <a:lnTo>
                    <a:pt x="92549" y="36344"/>
                  </a:lnTo>
                  <a:lnTo>
                    <a:pt x="96838" y="47467"/>
                  </a:lnTo>
                  <a:lnTo>
                    <a:pt x="97887" y="60626"/>
                  </a:lnTo>
                  <a:lnTo>
                    <a:pt x="97410" y="73550"/>
                  </a:lnTo>
                  <a:lnTo>
                    <a:pt x="95504" y="87493"/>
                  </a:lnTo>
                  <a:lnTo>
                    <a:pt x="92073" y="100182"/>
                  </a:lnTo>
                  <a:lnTo>
                    <a:pt x="88927" y="111305"/>
                  </a:lnTo>
                  <a:lnTo>
                    <a:pt x="84924" y="120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40" name="Shape 240"/>
            <p:cNvSpPr/>
            <p:nvPr/>
          </p:nvSpPr>
          <p:spPr>
            <a:xfrm>
              <a:off x="0" y="2610"/>
              <a:ext cx="800" cy="4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43" y="18039"/>
                  </a:lnTo>
                  <a:lnTo>
                    <a:pt x="10187" y="34509"/>
                  </a:lnTo>
                  <a:lnTo>
                    <a:pt x="16479" y="49150"/>
                  </a:lnTo>
                  <a:lnTo>
                    <a:pt x="22322" y="59869"/>
                  </a:lnTo>
                  <a:lnTo>
                    <a:pt x="28764" y="72679"/>
                  </a:lnTo>
                  <a:lnTo>
                    <a:pt x="37453" y="82091"/>
                  </a:lnTo>
                  <a:lnTo>
                    <a:pt x="46142" y="87843"/>
                  </a:lnTo>
                  <a:lnTo>
                    <a:pt x="54681" y="95424"/>
                  </a:lnTo>
                  <a:lnTo>
                    <a:pt x="64419" y="99607"/>
                  </a:lnTo>
                  <a:lnTo>
                    <a:pt x="75056" y="101960"/>
                  </a:lnTo>
                  <a:lnTo>
                    <a:pt x="85842" y="102483"/>
                  </a:lnTo>
                  <a:lnTo>
                    <a:pt x="96779" y="99607"/>
                  </a:lnTo>
                  <a:lnTo>
                    <a:pt x="108764" y="94640"/>
                  </a:lnTo>
                  <a:lnTo>
                    <a:pt x="120000" y="87581"/>
                  </a:lnTo>
                  <a:lnTo>
                    <a:pt x="109513" y="98562"/>
                  </a:lnTo>
                  <a:lnTo>
                    <a:pt x="99176" y="105620"/>
                  </a:lnTo>
                  <a:lnTo>
                    <a:pt x="88988" y="112941"/>
                  </a:lnTo>
                  <a:lnTo>
                    <a:pt x="79700" y="116339"/>
                  </a:lnTo>
                  <a:lnTo>
                    <a:pt x="70561" y="119999"/>
                  </a:lnTo>
                  <a:lnTo>
                    <a:pt x="61573" y="119738"/>
                  </a:lnTo>
                  <a:lnTo>
                    <a:pt x="52434" y="119738"/>
                  </a:lnTo>
                  <a:lnTo>
                    <a:pt x="43595" y="117647"/>
                  </a:lnTo>
                  <a:lnTo>
                    <a:pt x="36554" y="113986"/>
                  </a:lnTo>
                  <a:lnTo>
                    <a:pt x="28764" y="108496"/>
                  </a:lnTo>
                  <a:lnTo>
                    <a:pt x="21722" y="103006"/>
                  </a:lnTo>
                  <a:lnTo>
                    <a:pt x="14981" y="97516"/>
                  </a:lnTo>
                  <a:lnTo>
                    <a:pt x="8988" y="90718"/>
                  </a:lnTo>
                  <a:lnTo>
                    <a:pt x="0" y="76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41" name="Shape 241"/>
            <p:cNvSpPr/>
            <p:nvPr/>
          </p:nvSpPr>
          <p:spPr>
            <a:xfrm rot="373331" flipH="1">
              <a:off x="897" y="2854"/>
              <a:ext cx="354" cy="4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923" y="0"/>
                  </a:moveTo>
                  <a:lnTo>
                    <a:pt x="0" y="22727"/>
                  </a:lnTo>
                  <a:lnTo>
                    <a:pt x="3076" y="23636"/>
                  </a:lnTo>
                  <a:lnTo>
                    <a:pt x="14358" y="26363"/>
                  </a:lnTo>
                  <a:lnTo>
                    <a:pt x="29743" y="32727"/>
                  </a:lnTo>
                  <a:lnTo>
                    <a:pt x="47179" y="42727"/>
                  </a:lnTo>
                  <a:lnTo>
                    <a:pt x="67692" y="56363"/>
                  </a:lnTo>
                  <a:lnTo>
                    <a:pt x="86153" y="72727"/>
                  </a:lnTo>
                  <a:lnTo>
                    <a:pt x="104615" y="93636"/>
                  </a:lnTo>
                  <a:lnTo>
                    <a:pt x="118974" y="120000"/>
                  </a:lnTo>
                  <a:lnTo>
                    <a:pt x="120000" y="109090"/>
                  </a:lnTo>
                  <a:lnTo>
                    <a:pt x="117948" y="97272"/>
                  </a:lnTo>
                  <a:lnTo>
                    <a:pt x="110769" y="81818"/>
                  </a:lnTo>
                  <a:lnTo>
                    <a:pt x="101538" y="67272"/>
                  </a:lnTo>
                  <a:lnTo>
                    <a:pt x="91282" y="52727"/>
                  </a:lnTo>
                  <a:lnTo>
                    <a:pt x="80000" y="40909"/>
                  </a:lnTo>
                  <a:lnTo>
                    <a:pt x="68717" y="32727"/>
                  </a:lnTo>
                  <a:lnTo>
                    <a:pt x="59487" y="29090"/>
                  </a:lnTo>
                  <a:lnTo>
                    <a:pt x="70769" y="26363"/>
                  </a:lnTo>
                  <a:lnTo>
                    <a:pt x="81025" y="25454"/>
                  </a:lnTo>
                  <a:lnTo>
                    <a:pt x="91282" y="23636"/>
                  </a:lnTo>
                  <a:lnTo>
                    <a:pt x="100512" y="22727"/>
                  </a:lnTo>
                  <a:lnTo>
                    <a:pt x="107692" y="21818"/>
                  </a:lnTo>
                  <a:lnTo>
                    <a:pt x="111794" y="20000"/>
                  </a:lnTo>
                  <a:lnTo>
                    <a:pt x="115897" y="19090"/>
                  </a:lnTo>
                  <a:lnTo>
                    <a:pt x="116923" y="19090"/>
                  </a:lnTo>
                  <a:lnTo>
                    <a:pt x="7692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42" name="Shape 242"/>
            <p:cNvSpPr/>
            <p:nvPr/>
          </p:nvSpPr>
          <p:spPr>
            <a:xfrm rot="373331" flipH="1">
              <a:off x="799" y="2979"/>
              <a:ext cx="86" cy="2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95172" y="0"/>
                  </a:lnTo>
                  <a:lnTo>
                    <a:pt x="66206" y="6233"/>
                  </a:lnTo>
                  <a:lnTo>
                    <a:pt x="37241" y="14025"/>
                  </a:lnTo>
                  <a:lnTo>
                    <a:pt x="16551" y="29610"/>
                  </a:lnTo>
                  <a:lnTo>
                    <a:pt x="4137" y="46753"/>
                  </a:lnTo>
                  <a:lnTo>
                    <a:pt x="0" y="68571"/>
                  </a:lnTo>
                  <a:lnTo>
                    <a:pt x="12413" y="93506"/>
                  </a:lnTo>
                  <a:lnTo>
                    <a:pt x="45517" y="120000"/>
                  </a:lnTo>
                  <a:lnTo>
                    <a:pt x="62068" y="82597"/>
                  </a:lnTo>
                  <a:lnTo>
                    <a:pt x="78620" y="57662"/>
                  </a:lnTo>
                  <a:lnTo>
                    <a:pt x="95172" y="3428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43" name="Shape 243"/>
            <p:cNvSpPr/>
            <p:nvPr/>
          </p:nvSpPr>
          <p:spPr>
            <a:xfrm>
              <a:off x="1189" y="3272"/>
              <a:ext cx="1108" cy="10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909" y="120000"/>
                  </a:moveTo>
                  <a:lnTo>
                    <a:pt x="74945" y="115873"/>
                  </a:lnTo>
                  <a:lnTo>
                    <a:pt x="65740" y="108309"/>
                  </a:lnTo>
                  <a:lnTo>
                    <a:pt x="55992" y="98681"/>
                  </a:lnTo>
                  <a:lnTo>
                    <a:pt x="46787" y="88939"/>
                  </a:lnTo>
                  <a:lnTo>
                    <a:pt x="37906" y="77593"/>
                  </a:lnTo>
                  <a:lnTo>
                    <a:pt x="28808" y="64527"/>
                  </a:lnTo>
                  <a:lnTo>
                    <a:pt x="20361" y="51232"/>
                  </a:lnTo>
                  <a:lnTo>
                    <a:pt x="13212" y="37249"/>
                  </a:lnTo>
                  <a:lnTo>
                    <a:pt x="7039" y="24183"/>
                  </a:lnTo>
                  <a:lnTo>
                    <a:pt x="2274" y="11575"/>
                  </a:lnTo>
                  <a:lnTo>
                    <a:pt x="0" y="0"/>
                  </a:lnTo>
                  <a:lnTo>
                    <a:pt x="11805" y="24871"/>
                  </a:lnTo>
                  <a:lnTo>
                    <a:pt x="22635" y="43323"/>
                  </a:lnTo>
                  <a:lnTo>
                    <a:pt x="31841" y="57306"/>
                  </a:lnTo>
                  <a:lnTo>
                    <a:pt x="40397" y="67621"/>
                  </a:lnTo>
                  <a:lnTo>
                    <a:pt x="47761" y="75759"/>
                  </a:lnTo>
                  <a:lnTo>
                    <a:pt x="54801" y="81719"/>
                  </a:lnTo>
                  <a:lnTo>
                    <a:pt x="61083" y="86418"/>
                  </a:lnTo>
                  <a:lnTo>
                    <a:pt x="67148" y="91805"/>
                  </a:lnTo>
                  <a:lnTo>
                    <a:pt x="81660" y="103037"/>
                  </a:lnTo>
                  <a:lnTo>
                    <a:pt x="100180" y="111977"/>
                  </a:lnTo>
                  <a:lnTo>
                    <a:pt x="120000" y="120000"/>
                  </a:lnTo>
                  <a:lnTo>
                    <a:pt x="84909" y="120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244" name="Shape 244"/>
            <p:cNvGrpSpPr/>
            <p:nvPr/>
          </p:nvGrpSpPr>
          <p:grpSpPr>
            <a:xfrm rot="3220060">
              <a:off x="2631" y="754"/>
              <a:ext cx="569" cy="636"/>
              <a:chOff x="1727" y="865"/>
              <a:chExt cx="129" cy="156"/>
            </a:xfrm>
          </p:grpSpPr>
          <p:sp>
            <p:nvSpPr>
              <p:cNvPr id="245" name="Shape 245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46" name="Shape 246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47" name="Shape 247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248" name="Shape 248"/>
            <p:cNvGrpSpPr/>
            <p:nvPr/>
          </p:nvGrpSpPr>
          <p:grpSpPr>
            <a:xfrm rot="-6691250">
              <a:off x="3636" y="132"/>
              <a:ext cx="356" cy="606"/>
              <a:chOff x="1727" y="865"/>
              <a:chExt cx="129" cy="156"/>
            </a:xfrm>
          </p:grpSpPr>
          <p:sp>
            <p:nvSpPr>
              <p:cNvPr id="249" name="Shape 249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0" name="Shape 250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1" name="Shape 251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252" name="Shape 252"/>
            <p:cNvGrpSpPr/>
            <p:nvPr/>
          </p:nvGrpSpPr>
          <p:grpSpPr>
            <a:xfrm rot="8524840">
              <a:off x="667" y="3321"/>
              <a:ext cx="501" cy="501"/>
              <a:chOff x="1727" y="865"/>
              <a:chExt cx="129" cy="156"/>
            </a:xfrm>
          </p:grpSpPr>
          <p:sp>
            <p:nvSpPr>
              <p:cNvPr id="253" name="Shape 253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4" name="Shape 254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5" name="Shape 255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256" name="Shape 256"/>
            <p:cNvGrpSpPr/>
            <p:nvPr/>
          </p:nvGrpSpPr>
          <p:grpSpPr>
            <a:xfrm rot="4106450" flipH="1">
              <a:off x="393" y="261"/>
              <a:ext cx="709" cy="891"/>
              <a:chOff x="1727" y="865"/>
              <a:chExt cx="129" cy="156"/>
            </a:xfrm>
          </p:grpSpPr>
          <p:sp>
            <p:nvSpPr>
              <p:cNvPr id="257" name="Shape 257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8" name="Shape 258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9" name="Shape 259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260" name="Shape 260"/>
            <p:cNvGrpSpPr/>
            <p:nvPr/>
          </p:nvGrpSpPr>
          <p:grpSpPr>
            <a:xfrm rot="10015322" flipH="1">
              <a:off x="4625" y="2381"/>
              <a:ext cx="709" cy="891"/>
              <a:chOff x="1727" y="865"/>
              <a:chExt cx="129" cy="156"/>
            </a:xfrm>
          </p:grpSpPr>
          <p:sp>
            <p:nvSpPr>
              <p:cNvPr id="261" name="Shape 261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62" name="Shape 262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63" name="Shape 263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264" name="Shape 264"/>
            <p:cNvSpPr/>
            <p:nvPr/>
          </p:nvSpPr>
          <p:spPr>
            <a:xfrm>
              <a:off x="1217" y="1"/>
              <a:ext cx="861" cy="8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835" y="14492"/>
                  </a:lnTo>
                  <a:lnTo>
                    <a:pt x="5150" y="35485"/>
                  </a:lnTo>
                  <a:lnTo>
                    <a:pt x="11554" y="55530"/>
                  </a:lnTo>
                  <a:lnTo>
                    <a:pt x="20742" y="73950"/>
                  </a:lnTo>
                  <a:lnTo>
                    <a:pt x="32993" y="90203"/>
                  </a:lnTo>
                  <a:lnTo>
                    <a:pt x="47053" y="103476"/>
                  </a:lnTo>
                  <a:lnTo>
                    <a:pt x="62645" y="113498"/>
                  </a:lnTo>
                  <a:lnTo>
                    <a:pt x="80603" y="119051"/>
                  </a:lnTo>
                  <a:lnTo>
                    <a:pt x="99396" y="120000"/>
                  </a:lnTo>
                  <a:lnTo>
                    <a:pt x="120000" y="115259"/>
                  </a:lnTo>
                  <a:lnTo>
                    <a:pt x="109141" y="115936"/>
                  </a:lnTo>
                  <a:lnTo>
                    <a:pt x="97447" y="113092"/>
                  </a:lnTo>
                  <a:lnTo>
                    <a:pt x="86450" y="107539"/>
                  </a:lnTo>
                  <a:lnTo>
                    <a:pt x="75452" y="98600"/>
                  </a:lnTo>
                  <a:lnTo>
                    <a:pt x="64872" y="87900"/>
                  </a:lnTo>
                  <a:lnTo>
                    <a:pt x="55266" y="75440"/>
                  </a:lnTo>
                  <a:lnTo>
                    <a:pt x="46496" y="61489"/>
                  </a:lnTo>
                  <a:lnTo>
                    <a:pt x="38839" y="45914"/>
                  </a:lnTo>
                  <a:lnTo>
                    <a:pt x="33132" y="30474"/>
                  </a:lnTo>
                  <a:lnTo>
                    <a:pt x="28538" y="14221"/>
                  </a:lnTo>
                  <a:lnTo>
                    <a:pt x="25614" y="40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65" name="Shape 265"/>
            <p:cNvSpPr/>
            <p:nvPr/>
          </p:nvSpPr>
          <p:spPr>
            <a:xfrm rot="-967473" flipH="1">
              <a:off x="2158" y="102"/>
              <a:ext cx="681" cy="5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658"/>
                  </a:lnTo>
                  <a:lnTo>
                    <a:pt x="1400" y="25316"/>
                  </a:lnTo>
                  <a:lnTo>
                    <a:pt x="2801" y="37974"/>
                  </a:lnTo>
                  <a:lnTo>
                    <a:pt x="5136" y="49620"/>
                  </a:lnTo>
                  <a:lnTo>
                    <a:pt x="8404" y="60253"/>
                  </a:lnTo>
                  <a:lnTo>
                    <a:pt x="12607" y="71392"/>
                  </a:lnTo>
                  <a:lnTo>
                    <a:pt x="17743" y="81518"/>
                  </a:lnTo>
                  <a:lnTo>
                    <a:pt x="23813" y="90126"/>
                  </a:lnTo>
                  <a:lnTo>
                    <a:pt x="31284" y="98227"/>
                  </a:lnTo>
                  <a:lnTo>
                    <a:pt x="40155" y="105316"/>
                  </a:lnTo>
                  <a:lnTo>
                    <a:pt x="49494" y="110886"/>
                  </a:lnTo>
                  <a:lnTo>
                    <a:pt x="61167" y="115443"/>
                  </a:lnTo>
                  <a:lnTo>
                    <a:pt x="73774" y="118481"/>
                  </a:lnTo>
                  <a:lnTo>
                    <a:pt x="87782" y="120000"/>
                  </a:lnTo>
                  <a:lnTo>
                    <a:pt x="102723" y="119493"/>
                  </a:lnTo>
                  <a:lnTo>
                    <a:pt x="120000" y="117468"/>
                  </a:lnTo>
                  <a:lnTo>
                    <a:pt x="104591" y="114936"/>
                  </a:lnTo>
                  <a:lnTo>
                    <a:pt x="91050" y="111392"/>
                  </a:lnTo>
                  <a:lnTo>
                    <a:pt x="79377" y="107341"/>
                  </a:lnTo>
                  <a:lnTo>
                    <a:pt x="69105" y="103291"/>
                  </a:lnTo>
                  <a:lnTo>
                    <a:pt x="59766" y="97721"/>
                  </a:lnTo>
                  <a:lnTo>
                    <a:pt x="52295" y="92151"/>
                  </a:lnTo>
                  <a:lnTo>
                    <a:pt x="45291" y="85569"/>
                  </a:lnTo>
                  <a:lnTo>
                    <a:pt x="39221" y="78481"/>
                  </a:lnTo>
                  <a:lnTo>
                    <a:pt x="33618" y="71392"/>
                  </a:lnTo>
                  <a:lnTo>
                    <a:pt x="28482" y="63291"/>
                  </a:lnTo>
                  <a:lnTo>
                    <a:pt x="24280" y="54177"/>
                  </a:lnTo>
                  <a:lnTo>
                    <a:pt x="20077" y="44556"/>
                  </a:lnTo>
                  <a:lnTo>
                    <a:pt x="15408" y="34936"/>
                  </a:lnTo>
                  <a:lnTo>
                    <a:pt x="10739" y="23797"/>
                  </a:lnTo>
                  <a:lnTo>
                    <a:pt x="5603" y="12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66" name="Shape 266"/>
            <p:cNvSpPr/>
            <p:nvPr/>
          </p:nvSpPr>
          <p:spPr>
            <a:xfrm rot="-967473" flipH="1">
              <a:off x="1997" y="857"/>
              <a:ext cx="329" cy="2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4516" y="0"/>
                  </a:moveTo>
                  <a:lnTo>
                    <a:pt x="120000" y="117818"/>
                  </a:lnTo>
                  <a:lnTo>
                    <a:pt x="116129" y="116727"/>
                  </a:lnTo>
                  <a:lnTo>
                    <a:pt x="103548" y="114545"/>
                  </a:lnTo>
                  <a:lnTo>
                    <a:pt x="86129" y="110181"/>
                  </a:lnTo>
                  <a:lnTo>
                    <a:pt x="65806" y="108000"/>
                  </a:lnTo>
                  <a:lnTo>
                    <a:pt x="43548" y="105818"/>
                  </a:lnTo>
                  <a:lnTo>
                    <a:pt x="24193" y="106909"/>
                  </a:lnTo>
                  <a:lnTo>
                    <a:pt x="8709" y="111272"/>
                  </a:lnTo>
                  <a:lnTo>
                    <a:pt x="0" y="120000"/>
                  </a:lnTo>
                  <a:lnTo>
                    <a:pt x="3870" y="106909"/>
                  </a:lnTo>
                  <a:lnTo>
                    <a:pt x="7741" y="97090"/>
                  </a:lnTo>
                  <a:lnTo>
                    <a:pt x="15483" y="89454"/>
                  </a:lnTo>
                  <a:lnTo>
                    <a:pt x="24193" y="82909"/>
                  </a:lnTo>
                  <a:lnTo>
                    <a:pt x="34838" y="78545"/>
                  </a:lnTo>
                  <a:lnTo>
                    <a:pt x="45483" y="77454"/>
                  </a:lnTo>
                  <a:lnTo>
                    <a:pt x="57096" y="77454"/>
                  </a:lnTo>
                  <a:lnTo>
                    <a:pt x="69677" y="80727"/>
                  </a:lnTo>
                  <a:lnTo>
                    <a:pt x="70645" y="77454"/>
                  </a:lnTo>
                  <a:lnTo>
                    <a:pt x="67741" y="61090"/>
                  </a:lnTo>
                  <a:lnTo>
                    <a:pt x="64838" y="41454"/>
                  </a:lnTo>
                  <a:lnTo>
                    <a:pt x="62903" y="32727"/>
                  </a:lnTo>
                  <a:lnTo>
                    <a:pt x="60967" y="32727"/>
                  </a:lnTo>
                  <a:lnTo>
                    <a:pt x="59032" y="31636"/>
                  </a:lnTo>
                  <a:lnTo>
                    <a:pt x="57096" y="28363"/>
                  </a:lnTo>
                  <a:lnTo>
                    <a:pt x="55161" y="25090"/>
                  </a:lnTo>
                  <a:lnTo>
                    <a:pt x="55161" y="20727"/>
                  </a:lnTo>
                  <a:lnTo>
                    <a:pt x="57096" y="15272"/>
                  </a:lnTo>
                  <a:lnTo>
                    <a:pt x="63870" y="8727"/>
                  </a:lnTo>
                  <a:lnTo>
                    <a:pt x="74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67" name="Shape 267"/>
            <p:cNvSpPr/>
            <p:nvPr/>
          </p:nvSpPr>
          <p:spPr>
            <a:xfrm rot="-967473" flipH="1">
              <a:off x="2224" y="807"/>
              <a:ext cx="122" cy="2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869" y="0"/>
                  </a:moveTo>
                  <a:lnTo>
                    <a:pt x="52173" y="48510"/>
                  </a:lnTo>
                  <a:lnTo>
                    <a:pt x="39130" y="79148"/>
                  </a:lnTo>
                  <a:lnTo>
                    <a:pt x="28695" y="100851"/>
                  </a:lnTo>
                  <a:lnTo>
                    <a:pt x="0" y="120000"/>
                  </a:lnTo>
                  <a:lnTo>
                    <a:pt x="31304" y="112340"/>
                  </a:lnTo>
                  <a:lnTo>
                    <a:pt x="60000" y="102127"/>
                  </a:lnTo>
                  <a:lnTo>
                    <a:pt x="83478" y="88085"/>
                  </a:lnTo>
                  <a:lnTo>
                    <a:pt x="104347" y="72765"/>
                  </a:lnTo>
                  <a:lnTo>
                    <a:pt x="117391" y="56170"/>
                  </a:lnTo>
                  <a:lnTo>
                    <a:pt x="120000" y="38297"/>
                  </a:lnTo>
                  <a:lnTo>
                    <a:pt x="109565" y="19148"/>
                  </a:lnTo>
                  <a:lnTo>
                    <a:pt x="808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68" name="Shape 268"/>
            <p:cNvSpPr/>
            <p:nvPr/>
          </p:nvSpPr>
          <p:spPr>
            <a:xfrm>
              <a:off x="1603" y="0"/>
              <a:ext cx="123" cy="1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09354" y="8925"/>
                  </a:lnTo>
                  <a:lnTo>
                    <a:pt x="95806" y="24793"/>
                  </a:lnTo>
                  <a:lnTo>
                    <a:pt x="78387" y="40661"/>
                  </a:lnTo>
                  <a:lnTo>
                    <a:pt x="60967" y="53553"/>
                  </a:lnTo>
                  <a:lnTo>
                    <a:pt x="39677" y="65454"/>
                  </a:lnTo>
                  <a:lnTo>
                    <a:pt x="21290" y="73388"/>
                  </a:lnTo>
                  <a:lnTo>
                    <a:pt x="0" y="74380"/>
                  </a:lnTo>
                  <a:lnTo>
                    <a:pt x="9677" y="95206"/>
                  </a:lnTo>
                  <a:lnTo>
                    <a:pt x="22258" y="112066"/>
                  </a:lnTo>
                  <a:lnTo>
                    <a:pt x="39677" y="120000"/>
                  </a:lnTo>
                  <a:lnTo>
                    <a:pt x="58064" y="120000"/>
                  </a:lnTo>
                  <a:lnTo>
                    <a:pt x="80322" y="110082"/>
                  </a:lnTo>
                  <a:lnTo>
                    <a:pt x="97741" y="87272"/>
                  </a:lnTo>
                  <a:lnTo>
                    <a:pt x="112258" y="52561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69" name="Shape 269"/>
            <p:cNvSpPr/>
            <p:nvPr/>
          </p:nvSpPr>
          <p:spPr>
            <a:xfrm rot="-967473" flipH="1">
              <a:off x="2173" y="1238"/>
              <a:ext cx="392" cy="23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4832" y="1022"/>
                  </a:lnTo>
                  <a:lnTo>
                    <a:pt x="12885" y="2386"/>
                  </a:lnTo>
                  <a:lnTo>
                    <a:pt x="22550" y="4090"/>
                  </a:lnTo>
                  <a:lnTo>
                    <a:pt x="33020" y="6306"/>
                  </a:lnTo>
                  <a:lnTo>
                    <a:pt x="46711" y="9034"/>
                  </a:lnTo>
                  <a:lnTo>
                    <a:pt x="58791" y="11931"/>
                  </a:lnTo>
                  <a:lnTo>
                    <a:pt x="70872" y="15340"/>
                  </a:lnTo>
                  <a:lnTo>
                    <a:pt x="80536" y="19261"/>
                  </a:lnTo>
                  <a:lnTo>
                    <a:pt x="90201" y="23352"/>
                  </a:lnTo>
                  <a:lnTo>
                    <a:pt x="96644" y="28125"/>
                  </a:lnTo>
                  <a:lnTo>
                    <a:pt x="99865" y="33409"/>
                  </a:lnTo>
                  <a:lnTo>
                    <a:pt x="101476" y="38863"/>
                  </a:lnTo>
                  <a:lnTo>
                    <a:pt x="96644" y="45000"/>
                  </a:lnTo>
                  <a:lnTo>
                    <a:pt x="87785" y="51477"/>
                  </a:lnTo>
                  <a:lnTo>
                    <a:pt x="74093" y="58295"/>
                  </a:lnTo>
                  <a:lnTo>
                    <a:pt x="53959" y="65795"/>
                  </a:lnTo>
                  <a:lnTo>
                    <a:pt x="31409" y="74318"/>
                  </a:lnTo>
                  <a:lnTo>
                    <a:pt x="16912" y="82159"/>
                  </a:lnTo>
                  <a:lnTo>
                    <a:pt x="8053" y="89488"/>
                  </a:lnTo>
                  <a:lnTo>
                    <a:pt x="4832" y="96477"/>
                  </a:lnTo>
                  <a:lnTo>
                    <a:pt x="4832" y="103125"/>
                  </a:lnTo>
                  <a:lnTo>
                    <a:pt x="6442" y="109261"/>
                  </a:lnTo>
                  <a:lnTo>
                    <a:pt x="9664" y="114715"/>
                  </a:lnTo>
                  <a:lnTo>
                    <a:pt x="11275" y="120000"/>
                  </a:lnTo>
                  <a:lnTo>
                    <a:pt x="33020" y="117272"/>
                  </a:lnTo>
                  <a:lnTo>
                    <a:pt x="31409" y="115909"/>
                  </a:lnTo>
                  <a:lnTo>
                    <a:pt x="28993" y="111988"/>
                  </a:lnTo>
                  <a:lnTo>
                    <a:pt x="26577" y="106022"/>
                  </a:lnTo>
                  <a:lnTo>
                    <a:pt x="28187" y="98011"/>
                  </a:lnTo>
                  <a:lnTo>
                    <a:pt x="33020" y="88465"/>
                  </a:lnTo>
                  <a:lnTo>
                    <a:pt x="46711" y="77556"/>
                  </a:lnTo>
                  <a:lnTo>
                    <a:pt x="69261" y="65795"/>
                  </a:lnTo>
                  <a:lnTo>
                    <a:pt x="103892" y="53352"/>
                  </a:lnTo>
                  <a:lnTo>
                    <a:pt x="115167" y="47556"/>
                  </a:lnTo>
                  <a:lnTo>
                    <a:pt x="120000" y="40056"/>
                  </a:lnTo>
                  <a:lnTo>
                    <a:pt x="115973" y="31363"/>
                  </a:lnTo>
                  <a:lnTo>
                    <a:pt x="105503" y="22840"/>
                  </a:lnTo>
                  <a:lnTo>
                    <a:pt x="87785" y="14488"/>
                  </a:lnTo>
                  <a:lnTo>
                    <a:pt x="65234" y="7500"/>
                  </a:lnTo>
                  <a:lnTo>
                    <a:pt x="35436" y="2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70" name="Shape 270"/>
            <p:cNvSpPr/>
            <p:nvPr/>
          </p:nvSpPr>
          <p:spPr>
            <a:xfrm>
              <a:off x="0" y="1847"/>
              <a:ext cx="36" cy="1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10909"/>
                  </a:lnTo>
                  <a:lnTo>
                    <a:pt x="0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271" name="Shape 271"/>
          <p:cNvSpPr txBox="1">
            <a:spLocks noGrp="1"/>
          </p:cNvSpPr>
          <p:nvPr>
            <p:ph type="ctrTitle"/>
          </p:nvPr>
        </p:nvSpPr>
        <p:spPr>
          <a:xfrm>
            <a:off x="2455863" y="596900"/>
            <a:ext cx="6192837" cy="3581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2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72" name="Shape 272"/>
          <p:cNvSpPr txBox="1">
            <a:spLocks noGrp="1"/>
          </p:cNvSpPr>
          <p:nvPr>
            <p:ph type="subTitle" idx="1"/>
          </p:nvPr>
        </p:nvSpPr>
        <p:spPr>
          <a:xfrm>
            <a:off x="2489200" y="4279900"/>
            <a:ext cx="6146799" cy="14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3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73" name="Shape 27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74" name="Shape 27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75" name="Shape 27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6" name="Shape 276"/>
          <p:cNvSpPr txBox="1"/>
          <p:nvPr/>
        </p:nvSpPr>
        <p:spPr>
          <a:xfrm>
            <a:off x="72477" y="30317"/>
            <a:ext cx="7521869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Obj: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</a:t>
            </a: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Identify 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and describe the principles</a:t>
            </a:r>
            <a:r>
              <a:rPr lang="en-US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 the Constitution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79" name="Shape 27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80" name="Shape 280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83" name="Shape 28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84" name="Shape 28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85" name="Shape 28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89" name="Shape 289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90" name="Shape 29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91" name="Shape 291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95" name="Shape 29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96" name="Shape 29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97" name="Shape 29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01" name="Shape 30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02" name="Shape 302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03" name="Shape 30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04" name="Shape 304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08" name="Shape 30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09" name="Shape 309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10" name="Shape 3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11" name="Shape 311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12" name="Shape 3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13" name="Shape 313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17" name="Shape 3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18" name="Shape 318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19" name="Shape 31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20" name="Shape 320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23" name="Shape 32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25" name="Shape 32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26" name="Shape 32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27" name="Shape 32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30" name="Shape 330"/>
          <p:cNvSpPr txBox="1">
            <a:spLocks noGrp="1"/>
          </p:cNvSpPr>
          <p:nvPr>
            <p:ph type="body" idx="1"/>
          </p:nvPr>
        </p:nvSpPr>
        <p:spPr>
          <a:xfrm rot="5400000">
            <a:off x="2343943" y="-286543"/>
            <a:ext cx="4456112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31" name="Shape 331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32" name="Shape 33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33" name="Shape 333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>
            <a:spLocks noGrp="1"/>
          </p:cNvSpPr>
          <p:nvPr>
            <p:ph type="title"/>
          </p:nvPr>
        </p:nvSpPr>
        <p:spPr>
          <a:xfrm rot="5400000">
            <a:off x="4679949" y="2049462"/>
            <a:ext cx="5953125" cy="20605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36" name="Shape 336"/>
          <p:cNvSpPr txBox="1">
            <a:spLocks noGrp="1"/>
          </p:cNvSpPr>
          <p:nvPr>
            <p:ph type="body" idx="1"/>
          </p:nvPr>
        </p:nvSpPr>
        <p:spPr>
          <a:xfrm rot="5400000">
            <a:off x="481806" y="64294"/>
            <a:ext cx="5953125" cy="60309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37" name="Shape 337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38" name="Shape 33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39" name="Shape 33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>
            <a:spLocks noGrp="1"/>
          </p:cNvSpPr>
          <p:nvPr>
            <p:ph type="body" idx="1"/>
          </p:nvPr>
        </p:nvSpPr>
        <p:spPr>
          <a:xfrm>
            <a:off x="442912" y="103188"/>
            <a:ext cx="8243886" cy="5953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42" name="Shape 342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43" name="Shape 34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44" name="Shape 344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-196057" y="-93633"/>
            <a:ext cx="3234582" cy="6950046"/>
            <a:chOff x="-123" y="-58"/>
            <a:chExt cx="2037" cy="4377"/>
          </a:xfrm>
        </p:grpSpPr>
        <p:sp>
          <p:nvSpPr>
            <p:cNvPr id="11" name="Shape 11"/>
            <p:cNvSpPr/>
            <p:nvPr/>
          </p:nvSpPr>
          <p:spPr>
            <a:xfrm>
              <a:off x="-5" y="3261"/>
              <a:ext cx="471" cy="8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71" y="4788"/>
                  </a:moveTo>
                  <a:cubicBezTo>
                    <a:pt x="25677" y="0"/>
                    <a:pt x="5084" y="2543"/>
                    <a:pt x="48050" y="3890"/>
                  </a:cubicBezTo>
                  <a:cubicBezTo>
                    <a:pt x="56186" y="5536"/>
                    <a:pt x="71186" y="7032"/>
                    <a:pt x="78559" y="9875"/>
                  </a:cubicBezTo>
                  <a:cubicBezTo>
                    <a:pt x="82627" y="11521"/>
                    <a:pt x="90762" y="14663"/>
                    <a:pt x="90762" y="14663"/>
                  </a:cubicBezTo>
                  <a:cubicBezTo>
                    <a:pt x="100169" y="23042"/>
                    <a:pt x="94830" y="20199"/>
                    <a:pt x="105000" y="24239"/>
                  </a:cubicBezTo>
                  <a:cubicBezTo>
                    <a:pt x="110084" y="33366"/>
                    <a:pt x="108305" y="28877"/>
                    <a:pt x="111101" y="37406"/>
                  </a:cubicBezTo>
                  <a:cubicBezTo>
                    <a:pt x="110084" y="55361"/>
                    <a:pt x="120000" y="68079"/>
                    <a:pt x="100932" y="79301"/>
                  </a:cubicBezTo>
                  <a:cubicBezTo>
                    <a:pt x="97881" y="84837"/>
                    <a:pt x="93559" y="90822"/>
                    <a:pt x="86694" y="94862"/>
                  </a:cubicBezTo>
                  <a:cubicBezTo>
                    <a:pt x="81101" y="104887"/>
                    <a:pt x="59237" y="105785"/>
                    <a:pt x="43983" y="106832"/>
                  </a:cubicBezTo>
                  <a:cubicBezTo>
                    <a:pt x="36101" y="108329"/>
                    <a:pt x="25423" y="105785"/>
                    <a:pt x="19576" y="109226"/>
                  </a:cubicBezTo>
                  <a:cubicBezTo>
                    <a:pt x="15254" y="111770"/>
                    <a:pt x="18305" y="116408"/>
                    <a:pt x="17542" y="120000"/>
                  </a:cubicBezTo>
                  <a:cubicBezTo>
                    <a:pt x="13474" y="119551"/>
                    <a:pt x="5847" y="118503"/>
                    <a:pt x="1779" y="117905"/>
                  </a:cubicBezTo>
                  <a:cubicBezTo>
                    <a:pt x="1271" y="117905"/>
                    <a:pt x="0" y="114014"/>
                    <a:pt x="1271" y="112369"/>
                  </a:cubicBezTo>
                  <a:cubicBezTo>
                    <a:pt x="2542" y="110723"/>
                    <a:pt x="9406" y="109975"/>
                    <a:pt x="9406" y="108029"/>
                  </a:cubicBezTo>
                  <a:cubicBezTo>
                    <a:pt x="6610" y="102044"/>
                    <a:pt x="5593" y="102493"/>
                    <a:pt x="1271" y="100249"/>
                  </a:cubicBezTo>
                  <a:cubicBezTo>
                    <a:pt x="1271" y="80947"/>
                    <a:pt x="1271" y="34862"/>
                    <a:pt x="1271" y="4788"/>
                  </a:cubicBezTo>
                  <a:close/>
                </a:path>
              </a:pathLst>
            </a:custGeom>
            <a:solidFill>
              <a:schemeClr val="folHlink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12" name="Shape 12"/>
            <p:cNvGrpSpPr/>
            <p:nvPr/>
          </p:nvGrpSpPr>
          <p:grpSpPr>
            <a:xfrm rot="-6635092" flipH="1">
              <a:off x="103" y="2441"/>
              <a:ext cx="452" cy="443"/>
              <a:chOff x="1727" y="865"/>
              <a:chExt cx="129" cy="156"/>
            </a:xfrm>
          </p:grpSpPr>
          <p:sp>
            <p:nvSpPr>
              <p:cNvPr id="13" name="Shape 13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4" name="Shape 14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" name="Shape 15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16" name="Shape 16"/>
            <p:cNvSpPr/>
            <p:nvPr/>
          </p:nvSpPr>
          <p:spPr>
            <a:xfrm>
              <a:off x="89" y="1736"/>
              <a:ext cx="709" cy="7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66" y="65000"/>
                  </a:moveTo>
                  <a:cubicBezTo>
                    <a:pt x="1014" y="55156"/>
                    <a:pt x="0" y="52968"/>
                    <a:pt x="2366" y="42500"/>
                  </a:cubicBezTo>
                  <a:cubicBezTo>
                    <a:pt x="4056" y="35468"/>
                    <a:pt x="12169" y="27812"/>
                    <a:pt x="17239" y="22500"/>
                  </a:cubicBezTo>
                  <a:cubicBezTo>
                    <a:pt x="19774" y="19843"/>
                    <a:pt x="22647" y="17500"/>
                    <a:pt x="25352" y="15000"/>
                  </a:cubicBezTo>
                  <a:cubicBezTo>
                    <a:pt x="27718" y="12812"/>
                    <a:pt x="33464" y="10000"/>
                    <a:pt x="33464" y="10000"/>
                  </a:cubicBezTo>
                  <a:cubicBezTo>
                    <a:pt x="39042" y="2187"/>
                    <a:pt x="49690" y="1093"/>
                    <a:pt x="59154" y="0"/>
                  </a:cubicBezTo>
                  <a:cubicBezTo>
                    <a:pt x="69464" y="468"/>
                    <a:pt x="79943" y="156"/>
                    <a:pt x="90253" y="1250"/>
                  </a:cubicBezTo>
                  <a:cubicBezTo>
                    <a:pt x="98366" y="2031"/>
                    <a:pt x="105464" y="11093"/>
                    <a:pt x="111887" y="15000"/>
                  </a:cubicBezTo>
                  <a:cubicBezTo>
                    <a:pt x="116788" y="21875"/>
                    <a:pt x="117971" y="23593"/>
                    <a:pt x="119999" y="31250"/>
                  </a:cubicBezTo>
                  <a:cubicBezTo>
                    <a:pt x="119492" y="41718"/>
                    <a:pt x="119492" y="52031"/>
                    <a:pt x="118647" y="62500"/>
                  </a:cubicBezTo>
                  <a:cubicBezTo>
                    <a:pt x="118309" y="66093"/>
                    <a:pt x="116281" y="66875"/>
                    <a:pt x="114591" y="70000"/>
                  </a:cubicBezTo>
                  <a:cubicBezTo>
                    <a:pt x="109183" y="80000"/>
                    <a:pt x="105802" y="94843"/>
                    <a:pt x="92957" y="98750"/>
                  </a:cubicBezTo>
                  <a:cubicBezTo>
                    <a:pt x="91098" y="100000"/>
                    <a:pt x="89577" y="101718"/>
                    <a:pt x="87549" y="102500"/>
                  </a:cubicBezTo>
                  <a:cubicBezTo>
                    <a:pt x="85014" y="103437"/>
                    <a:pt x="79436" y="101250"/>
                    <a:pt x="79436" y="103750"/>
                  </a:cubicBezTo>
                  <a:cubicBezTo>
                    <a:pt x="79436" y="106406"/>
                    <a:pt x="84845" y="105468"/>
                    <a:pt x="87549" y="106250"/>
                  </a:cubicBezTo>
                  <a:cubicBezTo>
                    <a:pt x="90253" y="107031"/>
                    <a:pt x="95661" y="108750"/>
                    <a:pt x="95661" y="108750"/>
                  </a:cubicBezTo>
                  <a:cubicBezTo>
                    <a:pt x="96169" y="110000"/>
                    <a:pt x="98028" y="111562"/>
                    <a:pt x="97014" y="112500"/>
                  </a:cubicBezTo>
                  <a:cubicBezTo>
                    <a:pt x="94985" y="114375"/>
                    <a:pt x="91605" y="114218"/>
                    <a:pt x="88901" y="115000"/>
                  </a:cubicBezTo>
                  <a:cubicBezTo>
                    <a:pt x="87380" y="115468"/>
                    <a:pt x="86366" y="116875"/>
                    <a:pt x="84845" y="117500"/>
                  </a:cubicBezTo>
                  <a:cubicBezTo>
                    <a:pt x="82309" y="118593"/>
                    <a:pt x="76732" y="120000"/>
                    <a:pt x="76732" y="120000"/>
                  </a:cubicBezTo>
                  <a:cubicBezTo>
                    <a:pt x="75718" y="117187"/>
                    <a:pt x="76563" y="113281"/>
                    <a:pt x="74028" y="111250"/>
                  </a:cubicBezTo>
                  <a:cubicBezTo>
                    <a:pt x="68788" y="107031"/>
                    <a:pt x="43267" y="107656"/>
                    <a:pt x="41577" y="107500"/>
                  </a:cubicBezTo>
                  <a:cubicBezTo>
                    <a:pt x="34985" y="106250"/>
                    <a:pt x="28056" y="105312"/>
                    <a:pt x="22647" y="101250"/>
                  </a:cubicBezTo>
                  <a:cubicBezTo>
                    <a:pt x="21126" y="100156"/>
                    <a:pt x="19774" y="98906"/>
                    <a:pt x="18591" y="97500"/>
                  </a:cubicBezTo>
                  <a:cubicBezTo>
                    <a:pt x="16563" y="95156"/>
                    <a:pt x="13183" y="90000"/>
                    <a:pt x="13183" y="90000"/>
                  </a:cubicBezTo>
                  <a:cubicBezTo>
                    <a:pt x="11154" y="79062"/>
                    <a:pt x="12507" y="85000"/>
                    <a:pt x="9126" y="72500"/>
                  </a:cubicBezTo>
                  <a:cubicBezTo>
                    <a:pt x="6253" y="62031"/>
                    <a:pt x="9802" y="72343"/>
                    <a:pt x="5070" y="63750"/>
                  </a:cubicBezTo>
                  <a:cubicBezTo>
                    <a:pt x="4394" y="62500"/>
                    <a:pt x="5070" y="59375"/>
                    <a:pt x="3718" y="60000"/>
                  </a:cubicBezTo>
                  <a:cubicBezTo>
                    <a:pt x="2028" y="60781"/>
                    <a:pt x="2873" y="63281"/>
                    <a:pt x="2366" y="65000"/>
                  </a:cubicBezTo>
                  <a:close/>
                </a:path>
              </a:pathLst>
            </a:cu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17" name="Shape 17"/>
            <p:cNvGrpSpPr/>
            <p:nvPr/>
          </p:nvGrpSpPr>
          <p:grpSpPr>
            <a:xfrm rot="416244">
              <a:off x="-21" y="1712"/>
              <a:ext cx="1833" cy="1797"/>
              <a:chOff x="25" y="2770"/>
              <a:chExt cx="933" cy="860"/>
            </a:xfrm>
          </p:grpSpPr>
          <p:sp>
            <p:nvSpPr>
              <p:cNvPr id="18" name="Shape 18"/>
              <p:cNvSpPr/>
              <p:nvPr/>
            </p:nvSpPr>
            <p:spPr>
              <a:xfrm rot="373331" flipH="1">
                <a:off x="124" y="2786"/>
                <a:ext cx="312" cy="30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5437" y="120000"/>
                    </a:moveTo>
                    <a:lnTo>
                      <a:pt x="20460" y="113142"/>
                    </a:lnTo>
                    <a:lnTo>
                      <a:pt x="14377" y="103428"/>
                    </a:lnTo>
                    <a:lnTo>
                      <a:pt x="8294" y="90857"/>
                    </a:lnTo>
                    <a:lnTo>
                      <a:pt x="2764" y="77142"/>
                    </a:lnTo>
                    <a:lnTo>
                      <a:pt x="0" y="62285"/>
                    </a:lnTo>
                    <a:lnTo>
                      <a:pt x="552" y="46857"/>
                    </a:lnTo>
                    <a:lnTo>
                      <a:pt x="4976" y="32571"/>
                    </a:lnTo>
                    <a:lnTo>
                      <a:pt x="14930" y="20000"/>
                    </a:lnTo>
                    <a:lnTo>
                      <a:pt x="24884" y="12571"/>
                    </a:lnTo>
                    <a:lnTo>
                      <a:pt x="33179" y="6857"/>
                    </a:lnTo>
                    <a:lnTo>
                      <a:pt x="39815" y="4000"/>
                    </a:lnTo>
                    <a:lnTo>
                      <a:pt x="44792" y="2857"/>
                    </a:lnTo>
                    <a:lnTo>
                      <a:pt x="48663" y="2857"/>
                    </a:lnTo>
                    <a:lnTo>
                      <a:pt x="57511" y="0"/>
                    </a:lnTo>
                    <a:lnTo>
                      <a:pt x="81843" y="4571"/>
                    </a:lnTo>
                    <a:lnTo>
                      <a:pt x="88479" y="6857"/>
                    </a:lnTo>
                    <a:lnTo>
                      <a:pt x="95115" y="8571"/>
                    </a:lnTo>
                    <a:lnTo>
                      <a:pt x="100645" y="10857"/>
                    </a:lnTo>
                    <a:lnTo>
                      <a:pt x="105069" y="13142"/>
                    </a:lnTo>
                    <a:lnTo>
                      <a:pt x="109493" y="15428"/>
                    </a:lnTo>
                    <a:lnTo>
                      <a:pt x="113364" y="18285"/>
                    </a:lnTo>
                    <a:lnTo>
                      <a:pt x="116682" y="21714"/>
                    </a:lnTo>
                    <a:lnTo>
                      <a:pt x="120000" y="25714"/>
                    </a:lnTo>
                    <a:lnTo>
                      <a:pt x="113364" y="22857"/>
                    </a:lnTo>
                    <a:lnTo>
                      <a:pt x="107281" y="20571"/>
                    </a:lnTo>
                    <a:lnTo>
                      <a:pt x="101198" y="18857"/>
                    </a:lnTo>
                    <a:lnTo>
                      <a:pt x="95115" y="17142"/>
                    </a:lnTo>
                    <a:lnTo>
                      <a:pt x="90138" y="15428"/>
                    </a:lnTo>
                    <a:lnTo>
                      <a:pt x="84608" y="14857"/>
                    </a:lnTo>
                    <a:lnTo>
                      <a:pt x="79078" y="13714"/>
                    </a:lnTo>
                    <a:lnTo>
                      <a:pt x="74101" y="13714"/>
                    </a:lnTo>
                    <a:lnTo>
                      <a:pt x="69124" y="13714"/>
                    </a:lnTo>
                    <a:lnTo>
                      <a:pt x="64147" y="14285"/>
                    </a:lnTo>
                    <a:lnTo>
                      <a:pt x="59170" y="15428"/>
                    </a:lnTo>
                    <a:lnTo>
                      <a:pt x="54746" y="16571"/>
                    </a:lnTo>
                    <a:lnTo>
                      <a:pt x="50322" y="18857"/>
                    </a:lnTo>
                    <a:lnTo>
                      <a:pt x="45345" y="20571"/>
                    </a:lnTo>
                    <a:lnTo>
                      <a:pt x="40921" y="23428"/>
                    </a:lnTo>
                    <a:lnTo>
                      <a:pt x="36497" y="26285"/>
                    </a:lnTo>
                    <a:lnTo>
                      <a:pt x="28755" y="34857"/>
                    </a:lnTo>
                    <a:lnTo>
                      <a:pt x="23225" y="45714"/>
                    </a:lnTo>
                    <a:lnTo>
                      <a:pt x="20460" y="58857"/>
                    </a:lnTo>
                    <a:lnTo>
                      <a:pt x="19354" y="72000"/>
                    </a:lnTo>
                    <a:lnTo>
                      <a:pt x="19354" y="86285"/>
                    </a:lnTo>
                    <a:lnTo>
                      <a:pt x="21013" y="99428"/>
                    </a:lnTo>
                    <a:lnTo>
                      <a:pt x="22672" y="110857"/>
                    </a:lnTo>
                    <a:lnTo>
                      <a:pt x="25437" y="12000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" name="Shape 19"/>
              <p:cNvSpPr/>
              <p:nvPr/>
            </p:nvSpPr>
            <p:spPr>
              <a:xfrm rot="373331" flipH="1">
                <a:off x="41" y="2842"/>
                <a:ext cx="261" cy="3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1868" y="0"/>
                    </a:moveTo>
                    <a:lnTo>
                      <a:pt x="73846" y="1126"/>
                    </a:lnTo>
                    <a:lnTo>
                      <a:pt x="77802" y="4507"/>
                    </a:lnTo>
                    <a:lnTo>
                      <a:pt x="83736" y="10140"/>
                    </a:lnTo>
                    <a:lnTo>
                      <a:pt x="90329" y="18591"/>
                    </a:lnTo>
                    <a:lnTo>
                      <a:pt x="95604" y="29295"/>
                    </a:lnTo>
                    <a:lnTo>
                      <a:pt x="98901" y="42816"/>
                    </a:lnTo>
                    <a:lnTo>
                      <a:pt x="98901" y="59154"/>
                    </a:lnTo>
                    <a:lnTo>
                      <a:pt x="94945" y="78309"/>
                    </a:lnTo>
                    <a:lnTo>
                      <a:pt x="92307" y="83943"/>
                    </a:lnTo>
                    <a:lnTo>
                      <a:pt x="89670" y="88450"/>
                    </a:lnTo>
                    <a:lnTo>
                      <a:pt x="86373" y="92957"/>
                    </a:lnTo>
                    <a:lnTo>
                      <a:pt x="82417" y="97464"/>
                    </a:lnTo>
                    <a:lnTo>
                      <a:pt x="77142" y="101408"/>
                    </a:lnTo>
                    <a:lnTo>
                      <a:pt x="72527" y="104225"/>
                    </a:lnTo>
                    <a:lnTo>
                      <a:pt x="67252" y="107605"/>
                    </a:lnTo>
                    <a:lnTo>
                      <a:pt x="60659" y="109859"/>
                    </a:lnTo>
                    <a:lnTo>
                      <a:pt x="54065" y="110985"/>
                    </a:lnTo>
                    <a:lnTo>
                      <a:pt x="47472" y="112676"/>
                    </a:lnTo>
                    <a:lnTo>
                      <a:pt x="40219" y="113239"/>
                    </a:lnTo>
                    <a:lnTo>
                      <a:pt x="32307" y="113239"/>
                    </a:lnTo>
                    <a:lnTo>
                      <a:pt x="24395" y="112676"/>
                    </a:lnTo>
                    <a:lnTo>
                      <a:pt x="16483" y="110985"/>
                    </a:lnTo>
                    <a:lnTo>
                      <a:pt x="7912" y="108732"/>
                    </a:lnTo>
                    <a:lnTo>
                      <a:pt x="0" y="105915"/>
                    </a:lnTo>
                    <a:lnTo>
                      <a:pt x="7252" y="109859"/>
                    </a:lnTo>
                    <a:lnTo>
                      <a:pt x="14505" y="112676"/>
                    </a:lnTo>
                    <a:lnTo>
                      <a:pt x="21758" y="115492"/>
                    </a:lnTo>
                    <a:lnTo>
                      <a:pt x="28351" y="117183"/>
                    </a:lnTo>
                    <a:lnTo>
                      <a:pt x="34945" y="118873"/>
                    </a:lnTo>
                    <a:lnTo>
                      <a:pt x="41538" y="119436"/>
                    </a:lnTo>
                    <a:lnTo>
                      <a:pt x="48131" y="119999"/>
                    </a:lnTo>
                    <a:lnTo>
                      <a:pt x="54725" y="119999"/>
                    </a:lnTo>
                    <a:lnTo>
                      <a:pt x="60000" y="119436"/>
                    </a:lnTo>
                    <a:lnTo>
                      <a:pt x="65934" y="118309"/>
                    </a:lnTo>
                    <a:lnTo>
                      <a:pt x="71208" y="117183"/>
                    </a:lnTo>
                    <a:lnTo>
                      <a:pt x="76483" y="116056"/>
                    </a:lnTo>
                    <a:lnTo>
                      <a:pt x="81098" y="114366"/>
                    </a:lnTo>
                    <a:lnTo>
                      <a:pt x="85714" y="112112"/>
                    </a:lnTo>
                    <a:lnTo>
                      <a:pt x="89670" y="109859"/>
                    </a:lnTo>
                    <a:lnTo>
                      <a:pt x="93626" y="107605"/>
                    </a:lnTo>
                    <a:lnTo>
                      <a:pt x="104175" y="99154"/>
                    </a:lnTo>
                    <a:lnTo>
                      <a:pt x="111428" y="90704"/>
                    </a:lnTo>
                    <a:lnTo>
                      <a:pt x="116043" y="81126"/>
                    </a:lnTo>
                    <a:lnTo>
                      <a:pt x="118021" y="72112"/>
                    </a:lnTo>
                    <a:lnTo>
                      <a:pt x="119340" y="62535"/>
                    </a:lnTo>
                    <a:lnTo>
                      <a:pt x="119340" y="53521"/>
                    </a:lnTo>
                    <a:lnTo>
                      <a:pt x="120000" y="44507"/>
                    </a:lnTo>
                    <a:lnTo>
                      <a:pt x="114065" y="25915"/>
                    </a:lnTo>
                    <a:lnTo>
                      <a:pt x="102857" y="11830"/>
                    </a:lnTo>
                    <a:lnTo>
                      <a:pt x="99560" y="10140"/>
                    </a:lnTo>
                    <a:lnTo>
                      <a:pt x="96923" y="8450"/>
                    </a:lnTo>
                    <a:lnTo>
                      <a:pt x="93626" y="7323"/>
                    </a:lnTo>
                    <a:lnTo>
                      <a:pt x="90989" y="6197"/>
                    </a:lnTo>
                    <a:lnTo>
                      <a:pt x="87032" y="5070"/>
                    </a:lnTo>
                    <a:lnTo>
                      <a:pt x="83076" y="3380"/>
                    </a:lnTo>
                    <a:lnTo>
                      <a:pt x="78461" y="1690"/>
                    </a:lnTo>
                    <a:lnTo>
                      <a:pt x="7186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" name="Shape 20"/>
              <p:cNvSpPr/>
              <p:nvPr/>
            </p:nvSpPr>
            <p:spPr>
              <a:xfrm rot="373331" flipH="1">
                <a:off x="120" y="2907"/>
                <a:ext cx="92" cy="1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8125" y="0"/>
                    </a:moveTo>
                    <a:lnTo>
                      <a:pt x="98437" y="4976"/>
                    </a:lnTo>
                    <a:lnTo>
                      <a:pt x="107812" y="14930"/>
                    </a:lnTo>
                    <a:lnTo>
                      <a:pt x="115312" y="27649"/>
                    </a:lnTo>
                    <a:lnTo>
                      <a:pt x="120000" y="43133"/>
                    </a:lnTo>
                    <a:lnTo>
                      <a:pt x="119062" y="61382"/>
                    </a:lnTo>
                    <a:lnTo>
                      <a:pt x="108750" y="80184"/>
                    </a:lnTo>
                    <a:lnTo>
                      <a:pt x="88125" y="100092"/>
                    </a:lnTo>
                    <a:lnTo>
                      <a:pt x="56250" y="120000"/>
                    </a:lnTo>
                    <a:lnTo>
                      <a:pt x="45937" y="117788"/>
                    </a:lnTo>
                    <a:lnTo>
                      <a:pt x="35625" y="116129"/>
                    </a:lnTo>
                    <a:lnTo>
                      <a:pt x="24375" y="113364"/>
                    </a:lnTo>
                    <a:lnTo>
                      <a:pt x="15000" y="111152"/>
                    </a:lnTo>
                    <a:lnTo>
                      <a:pt x="7500" y="108387"/>
                    </a:lnTo>
                    <a:lnTo>
                      <a:pt x="1875" y="105069"/>
                    </a:lnTo>
                    <a:lnTo>
                      <a:pt x="0" y="101198"/>
                    </a:lnTo>
                    <a:lnTo>
                      <a:pt x="937" y="98433"/>
                    </a:lnTo>
                    <a:lnTo>
                      <a:pt x="12187" y="94562"/>
                    </a:lnTo>
                    <a:lnTo>
                      <a:pt x="27187" y="89032"/>
                    </a:lnTo>
                    <a:lnTo>
                      <a:pt x="43125" y="82949"/>
                    </a:lnTo>
                    <a:lnTo>
                      <a:pt x="59062" y="74101"/>
                    </a:lnTo>
                    <a:lnTo>
                      <a:pt x="74062" y="61935"/>
                    </a:lnTo>
                    <a:lnTo>
                      <a:pt x="85312" y="45898"/>
                    </a:lnTo>
                    <a:lnTo>
                      <a:pt x="90937" y="25437"/>
                    </a:lnTo>
                    <a:lnTo>
                      <a:pt x="881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" name="Shape 21"/>
              <p:cNvSpPr/>
              <p:nvPr/>
            </p:nvSpPr>
            <p:spPr>
              <a:xfrm rot="373331" flipH="1">
                <a:off x="312" y="3109"/>
                <a:ext cx="84" cy="9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6923" y="0"/>
                    </a:moveTo>
                    <a:lnTo>
                      <a:pt x="0" y="22727"/>
                    </a:lnTo>
                    <a:lnTo>
                      <a:pt x="3076" y="23636"/>
                    </a:lnTo>
                    <a:lnTo>
                      <a:pt x="14358" y="26363"/>
                    </a:lnTo>
                    <a:lnTo>
                      <a:pt x="29743" y="32727"/>
                    </a:lnTo>
                    <a:lnTo>
                      <a:pt x="47179" y="42727"/>
                    </a:lnTo>
                    <a:lnTo>
                      <a:pt x="67692" y="56363"/>
                    </a:lnTo>
                    <a:lnTo>
                      <a:pt x="86153" y="72727"/>
                    </a:lnTo>
                    <a:lnTo>
                      <a:pt x="104615" y="93636"/>
                    </a:lnTo>
                    <a:lnTo>
                      <a:pt x="118974" y="120000"/>
                    </a:lnTo>
                    <a:lnTo>
                      <a:pt x="120000" y="109090"/>
                    </a:lnTo>
                    <a:lnTo>
                      <a:pt x="117948" y="97272"/>
                    </a:lnTo>
                    <a:lnTo>
                      <a:pt x="110769" y="81818"/>
                    </a:lnTo>
                    <a:lnTo>
                      <a:pt x="101538" y="67272"/>
                    </a:lnTo>
                    <a:lnTo>
                      <a:pt x="91282" y="52727"/>
                    </a:lnTo>
                    <a:lnTo>
                      <a:pt x="80000" y="40909"/>
                    </a:lnTo>
                    <a:lnTo>
                      <a:pt x="68717" y="32727"/>
                    </a:lnTo>
                    <a:lnTo>
                      <a:pt x="59487" y="29090"/>
                    </a:lnTo>
                    <a:lnTo>
                      <a:pt x="70769" y="26363"/>
                    </a:lnTo>
                    <a:lnTo>
                      <a:pt x="81025" y="25454"/>
                    </a:lnTo>
                    <a:lnTo>
                      <a:pt x="91282" y="23636"/>
                    </a:lnTo>
                    <a:lnTo>
                      <a:pt x="100512" y="22727"/>
                    </a:lnTo>
                    <a:lnTo>
                      <a:pt x="107692" y="21818"/>
                    </a:lnTo>
                    <a:lnTo>
                      <a:pt x="111794" y="20000"/>
                    </a:lnTo>
                    <a:lnTo>
                      <a:pt x="115897" y="19090"/>
                    </a:lnTo>
                    <a:lnTo>
                      <a:pt x="116923" y="19090"/>
                    </a:lnTo>
                    <a:lnTo>
                      <a:pt x="769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2" name="Shape 22"/>
              <p:cNvSpPr/>
              <p:nvPr/>
            </p:nvSpPr>
            <p:spPr>
              <a:xfrm rot="373331" flipH="1">
                <a:off x="288" y="3135"/>
                <a:ext cx="21" cy="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95172" y="0"/>
                    </a:lnTo>
                    <a:lnTo>
                      <a:pt x="66206" y="6233"/>
                    </a:lnTo>
                    <a:lnTo>
                      <a:pt x="37241" y="14025"/>
                    </a:lnTo>
                    <a:lnTo>
                      <a:pt x="16551" y="29610"/>
                    </a:lnTo>
                    <a:lnTo>
                      <a:pt x="4137" y="46753"/>
                    </a:lnTo>
                    <a:lnTo>
                      <a:pt x="0" y="68571"/>
                    </a:lnTo>
                    <a:lnTo>
                      <a:pt x="12413" y="93506"/>
                    </a:lnTo>
                    <a:lnTo>
                      <a:pt x="45517" y="120000"/>
                    </a:lnTo>
                    <a:lnTo>
                      <a:pt x="62068" y="82597"/>
                    </a:lnTo>
                    <a:lnTo>
                      <a:pt x="78620" y="57662"/>
                    </a:lnTo>
                    <a:lnTo>
                      <a:pt x="95172" y="34285"/>
                    </a:ln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grpSp>
            <p:nvGrpSpPr>
              <p:cNvPr id="23" name="Shape 23"/>
              <p:cNvGrpSpPr/>
              <p:nvPr/>
            </p:nvGrpSpPr>
            <p:grpSpPr>
              <a:xfrm rot="-10713554" flipH="1">
                <a:off x="322" y="3188"/>
                <a:ext cx="631" cy="435"/>
                <a:chOff x="-379" y="1700"/>
                <a:chExt cx="631" cy="435"/>
              </a:xfrm>
            </p:grpSpPr>
            <p:sp>
              <p:nvSpPr>
                <p:cNvPr id="24" name="Shape 24"/>
                <p:cNvSpPr/>
                <p:nvPr/>
              </p:nvSpPr>
              <p:spPr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6956" y="9361"/>
                      </a:moveTo>
                      <a:lnTo>
                        <a:pt x="3478" y="15319"/>
                      </a:lnTo>
                      <a:lnTo>
                        <a:pt x="1739" y="21063"/>
                      </a:lnTo>
                      <a:lnTo>
                        <a:pt x="0" y="26595"/>
                      </a:lnTo>
                      <a:lnTo>
                        <a:pt x="0" y="32127"/>
                      </a:lnTo>
                      <a:lnTo>
                        <a:pt x="1739" y="38297"/>
                      </a:lnTo>
                      <a:lnTo>
                        <a:pt x="4057" y="44893"/>
                      </a:lnTo>
                      <a:lnTo>
                        <a:pt x="9275" y="52553"/>
                      </a:lnTo>
                      <a:lnTo>
                        <a:pt x="16811" y="61063"/>
                      </a:lnTo>
                      <a:lnTo>
                        <a:pt x="24927" y="69148"/>
                      </a:lnTo>
                      <a:lnTo>
                        <a:pt x="35362" y="77446"/>
                      </a:lnTo>
                      <a:lnTo>
                        <a:pt x="48115" y="86382"/>
                      </a:lnTo>
                      <a:lnTo>
                        <a:pt x="61449" y="94893"/>
                      </a:lnTo>
                      <a:lnTo>
                        <a:pt x="76521" y="102765"/>
                      </a:lnTo>
                      <a:lnTo>
                        <a:pt x="91014" y="109787"/>
                      </a:lnTo>
                      <a:lnTo>
                        <a:pt x="105507" y="115744"/>
                      </a:lnTo>
                      <a:lnTo>
                        <a:pt x="120000" y="120000"/>
                      </a:lnTo>
                      <a:lnTo>
                        <a:pt x="92753" y="106595"/>
                      </a:lnTo>
                      <a:lnTo>
                        <a:pt x="73623" y="95319"/>
                      </a:lnTo>
                      <a:lnTo>
                        <a:pt x="59710" y="86170"/>
                      </a:lnTo>
                      <a:lnTo>
                        <a:pt x="50434" y="78297"/>
                      </a:lnTo>
                      <a:lnTo>
                        <a:pt x="43478" y="71702"/>
                      </a:lnTo>
                      <a:lnTo>
                        <a:pt x="39420" y="65744"/>
                      </a:lnTo>
                      <a:lnTo>
                        <a:pt x="36521" y="60638"/>
                      </a:lnTo>
                      <a:lnTo>
                        <a:pt x="32463" y="55531"/>
                      </a:lnTo>
                      <a:lnTo>
                        <a:pt x="25507" y="43617"/>
                      </a:lnTo>
                      <a:lnTo>
                        <a:pt x="23768" y="29787"/>
                      </a:lnTo>
                      <a:lnTo>
                        <a:pt x="24927" y="14468"/>
                      </a:lnTo>
                      <a:lnTo>
                        <a:pt x="28985" y="0"/>
                      </a:lnTo>
                      <a:lnTo>
                        <a:pt x="6956" y="9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  <p:sp>
              <p:nvSpPr>
                <p:cNvPr id="25" name="Shape 25"/>
                <p:cNvSpPr/>
                <p:nvPr/>
              </p:nvSpPr>
              <p:spPr>
                <a:xfrm rot="4200091">
                  <a:off x="123" y="1761"/>
                  <a:ext cx="32" cy="1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9827"/>
                      </a:moveTo>
                      <a:lnTo>
                        <a:pt x="35744" y="28448"/>
                      </a:lnTo>
                      <a:lnTo>
                        <a:pt x="56170" y="52241"/>
                      </a:lnTo>
                      <a:lnTo>
                        <a:pt x="61276" y="82241"/>
                      </a:lnTo>
                      <a:lnTo>
                        <a:pt x="48510" y="120000"/>
                      </a:lnTo>
                      <a:lnTo>
                        <a:pt x="114893" y="112241"/>
                      </a:lnTo>
                      <a:lnTo>
                        <a:pt x="120000" y="92068"/>
                      </a:lnTo>
                      <a:lnTo>
                        <a:pt x="120000" y="72413"/>
                      </a:lnTo>
                      <a:lnTo>
                        <a:pt x="114893" y="53275"/>
                      </a:lnTo>
                      <a:lnTo>
                        <a:pt x="104680" y="36724"/>
                      </a:lnTo>
                      <a:lnTo>
                        <a:pt x="91914" y="26896"/>
                      </a:lnTo>
                      <a:lnTo>
                        <a:pt x="74042" y="17586"/>
                      </a:lnTo>
                      <a:lnTo>
                        <a:pt x="56170" y="8793"/>
                      </a:lnTo>
                      <a:lnTo>
                        <a:pt x="33191" y="0"/>
                      </a:lnTo>
                      <a:lnTo>
                        <a:pt x="0" y="98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  <p:sp>
              <p:nvSpPr>
                <p:cNvPr id="26" name="Shape 26"/>
                <p:cNvSpPr/>
                <p:nvPr/>
              </p:nvSpPr>
              <p:spPr>
                <a:xfrm rot="4200091">
                  <a:off x="199" y="1719"/>
                  <a:ext cx="59" cy="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120000" y="66000"/>
                      </a:moveTo>
                      <a:lnTo>
                        <a:pt x="106206" y="51000"/>
                      </a:lnTo>
                      <a:lnTo>
                        <a:pt x="93793" y="36000"/>
                      </a:lnTo>
                      <a:lnTo>
                        <a:pt x="80000" y="21000"/>
                      </a:lnTo>
                      <a:lnTo>
                        <a:pt x="64827" y="15000"/>
                      </a:lnTo>
                      <a:lnTo>
                        <a:pt x="51034" y="9000"/>
                      </a:lnTo>
                      <a:lnTo>
                        <a:pt x="35862" y="6000"/>
                      </a:lnTo>
                      <a:lnTo>
                        <a:pt x="17931" y="0"/>
                      </a:lnTo>
                      <a:lnTo>
                        <a:pt x="0" y="6000"/>
                      </a:lnTo>
                      <a:lnTo>
                        <a:pt x="8275" y="18000"/>
                      </a:lnTo>
                      <a:lnTo>
                        <a:pt x="19310" y="30000"/>
                      </a:lnTo>
                      <a:lnTo>
                        <a:pt x="30344" y="42000"/>
                      </a:lnTo>
                      <a:lnTo>
                        <a:pt x="45517" y="54000"/>
                      </a:lnTo>
                      <a:lnTo>
                        <a:pt x="57931" y="66000"/>
                      </a:lnTo>
                      <a:lnTo>
                        <a:pt x="71724" y="81000"/>
                      </a:lnTo>
                      <a:lnTo>
                        <a:pt x="88275" y="99000"/>
                      </a:lnTo>
                      <a:lnTo>
                        <a:pt x="102068" y="120000"/>
                      </a:lnTo>
                      <a:lnTo>
                        <a:pt x="120000" y="6600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</p:grpSp>
        </p:grpSp>
        <p:grpSp>
          <p:nvGrpSpPr>
            <p:cNvPr id="27" name="Shape 27"/>
            <p:cNvGrpSpPr/>
            <p:nvPr/>
          </p:nvGrpSpPr>
          <p:grpSpPr>
            <a:xfrm rot="6248562">
              <a:off x="343" y="3854"/>
              <a:ext cx="392" cy="423"/>
              <a:chOff x="1727" y="865"/>
              <a:chExt cx="129" cy="156"/>
            </a:xfrm>
          </p:grpSpPr>
          <p:sp>
            <p:nvSpPr>
              <p:cNvPr id="28" name="Shape 28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" name="Shape 29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" name="Shape 30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31" name="Shape 31"/>
            <p:cNvGrpSpPr/>
            <p:nvPr/>
          </p:nvGrpSpPr>
          <p:grpSpPr>
            <a:xfrm rot="5003157">
              <a:off x="249" y="1102"/>
              <a:ext cx="412" cy="499"/>
              <a:chOff x="1727" y="865"/>
              <a:chExt cx="129" cy="156"/>
            </a:xfrm>
          </p:grpSpPr>
          <p:sp>
            <p:nvSpPr>
              <p:cNvPr id="32" name="Shape 32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" name="Shape 33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4" name="Shape 34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35" name="Shape 35"/>
            <p:cNvGrpSpPr/>
            <p:nvPr/>
          </p:nvGrpSpPr>
          <p:grpSpPr>
            <a:xfrm>
              <a:off x="815" y="0"/>
              <a:ext cx="345" cy="366"/>
              <a:chOff x="1727" y="865"/>
              <a:chExt cx="129" cy="156"/>
            </a:xfrm>
          </p:grpSpPr>
          <p:sp>
            <p:nvSpPr>
              <p:cNvPr id="36" name="Shape 36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" name="Shape 37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" name="Shape 38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39" name="Shape 39"/>
            <p:cNvSpPr/>
            <p:nvPr/>
          </p:nvSpPr>
          <p:spPr>
            <a:xfrm>
              <a:off x="87" y="93"/>
              <a:ext cx="698" cy="7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1" y="62222"/>
                  </a:moveTo>
                  <a:cubicBezTo>
                    <a:pt x="343" y="54761"/>
                    <a:pt x="343" y="47460"/>
                    <a:pt x="515" y="40000"/>
                  </a:cubicBezTo>
                  <a:cubicBezTo>
                    <a:pt x="515" y="37777"/>
                    <a:pt x="2746" y="35555"/>
                    <a:pt x="3605" y="33333"/>
                  </a:cubicBezTo>
                  <a:cubicBezTo>
                    <a:pt x="4120" y="32063"/>
                    <a:pt x="4978" y="28888"/>
                    <a:pt x="4978" y="28888"/>
                  </a:cubicBezTo>
                  <a:cubicBezTo>
                    <a:pt x="5493" y="27460"/>
                    <a:pt x="5836" y="25873"/>
                    <a:pt x="6695" y="24444"/>
                  </a:cubicBezTo>
                  <a:cubicBezTo>
                    <a:pt x="7210" y="23492"/>
                    <a:pt x="8755" y="21904"/>
                    <a:pt x="8755" y="21904"/>
                  </a:cubicBezTo>
                  <a:cubicBezTo>
                    <a:pt x="9957" y="18412"/>
                    <a:pt x="15107" y="13015"/>
                    <a:pt x="19055" y="11746"/>
                  </a:cubicBezTo>
                  <a:cubicBezTo>
                    <a:pt x="21974" y="9682"/>
                    <a:pt x="25579" y="5873"/>
                    <a:pt x="29012" y="4761"/>
                  </a:cubicBezTo>
                  <a:cubicBezTo>
                    <a:pt x="31244" y="2698"/>
                    <a:pt x="35536" y="2380"/>
                    <a:pt x="38626" y="1587"/>
                  </a:cubicBezTo>
                  <a:cubicBezTo>
                    <a:pt x="40000" y="1269"/>
                    <a:pt x="41373" y="952"/>
                    <a:pt x="42746" y="634"/>
                  </a:cubicBezTo>
                  <a:cubicBezTo>
                    <a:pt x="43605" y="476"/>
                    <a:pt x="45493" y="0"/>
                    <a:pt x="45493" y="0"/>
                  </a:cubicBezTo>
                  <a:cubicBezTo>
                    <a:pt x="50815" y="158"/>
                    <a:pt x="55965" y="0"/>
                    <a:pt x="61287" y="317"/>
                  </a:cubicBezTo>
                  <a:cubicBezTo>
                    <a:pt x="62832" y="317"/>
                    <a:pt x="66094" y="952"/>
                    <a:pt x="66094" y="952"/>
                  </a:cubicBezTo>
                  <a:cubicBezTo>
                    <a:pt x="71587" y="2698"/>
                    <a:pt x="79484" y="2222"/>
                    <a:pt x="83948" y="6349"/>
                  </a:cubicBezTo>
                  <a:cubicBezTo>
                    <a:pt x="90643" y="9523"/>
                    <a:pt x="101630" y="16666"/>
                    <a:pt x="106266" y="20317"/>
                  </a:cubicBezTo>
                  <a:cubicBezTo>
                    <a:pt x="109012" y="21269"/>
                    <a:pt x="110386" y="26031"/>
                    <a:pt x="112103" y="28253"/>
                  </a:cubicBezTo>
                  <a:cubicBezTo>
                    <a:pt x="114506" y="37142"/>
                    <a:pt x="117939" y="42063"/>
                    <a:pt x="118969" y="51111"/>
                  </a:cubicBezTo>
                  <a:cubicBezTo>
                    <a:pt x="119999" y="57936"/>
                    <a:pt x="118798" y="63174"/>
                    <a:pt x="117939" y="68888"/>
                  </a:cubicBezTo>
                  <a:cubicBezTo>
                    <a:pt x="117768" y="74444"/>
                    <a:pt x="118626" y="80952"/>
                    <a:pt x="114163" y="85396"/>
                  </a:cubicBezTo>
                  <a:cubicBezTo>
                    <a:pt x="112789" y="86825"/>
                    <a:pt x="110557" y="87777"/>
                    <a:pt x="109699" y="89523"/>
                  </a:cubicBezTo>
                  <a:cubicBezTo>
                    <a:pt x="109184" y="90317"/>
                    <a:pt x="109184" y="91428"/>
                    <a:pt x="108326" y="92063"/>
                  </a:cubicBezTo>
                  <a:cubicBezTo>
                    <a:pt x="107124" y="92857"/>
                    <a:pt x="104206" y="93333"/>
                    <a:pt x="104206" y="93333"/>
                  </a:cubicBezTo>
                  <a:cubicBezTo>
                    <a:pt x="99742" y="95555"/>
                    <a:pt x="85665" y="103015"/>
                    <a:pt x="81201" y="105396"/>
                  </a:cubicBezTo>
                  <a:cubicBezTo>
                    <a:pt x="79828" y="105714"/>
                    <a:pt x="77081" y="107619"/>
                    <a:pt x="77081" y="107619"/>
                  </a:cubicBezTo>
                  <a:cubicBezTo>
                    <a:pt x="75193" y="108730"/>
                    <a:pt x="71587" y="107777"/>
                    <a:pt x="69527" y="108571"/>
                  </a:cubicBezTo>
                  <a:cubicBezTo>
                    <a:pt x="67982" y="109047"/>
                    <a:pt x="66094" y="109206"/>
                    <a:pt x="64377" y="109523"/>
                  </a:cubicBezTo>
                  <a:cubicBezTo>
                    <a:pt x="56309" y="109365"/>
                    <a:pt x="52703" y="109047"/>
                    <a:pt x="45836" y="108571"/>
                  </a:cubicBezTo>
                  <a:cubicBezTo>
                    <a:pt x="42746" y="109523"/>
                    <a:pt x="45321" y="108412"/>
                    <a:pt x="44463" y="114603"/>
                  </a:cubicBezTo>
                  <a:cubicBezTo>
                    <a:pt x="44291" y="116349"/>
                    <a:pt x="42918" y="119047"/>
                    <a:pt x="41373" y="120000"/>
                  </a:cubicBezTo>
                  <a:cubicBezTo>
                    <a:pt x="37424" y="119365"/>
                    <a:pt x="35536" y="116666"/>
                    <a:pt x="31759" y="115555"/>
                  </a:cubicBezTo>
                  <a:cubicBezTo>
                    <a:pt x="30214" y="115079"/>
                    <a:pt x="29356" y="114920"/>
                    <a:pt x="27982" y="114285"/>
                  </a:cubicBezTo>
                  <a:cubicBezTo>
                    <a:pt x="27296" y="113968"/>
                    <a:pt x="25922" y="113650"/>
                    <a:pt x="25922" y="113650"/>
                  </a:cubicBezTo>
                  <a:cubicBezTo>
                    <a:pt x="26952" y="110317"/>
                    <a:pt x="30901" y="109365"/>
                    <a:pt x="33476" y="106984"/>
                  </a:cubicBezTo>
                  <a:cubicBezTo>
                    <a:pt x="33991" y="105555"/>
                    <a:pt x="35193" y="103492"/>
                    <a:pt x="36223" y="102222"/>
                  </a:cubicBezTo>
                  <a:cubicBezTo>
                    <a:pt x="36051" y="101269"/>
                    <a:pt x="36394" y="100158"/>
                    <a:pt x="35879" y="99365"/>
                  </a:cubicBezTo>
                  <a:cubicBezTo>
                    <a:pt x="35536" y="98571"/>
                    <a:pt x="34163" y="98888"/>
                    <a:pt x="33476" y="98412"/>
                  </a:cubicBezTo>
                  <a:cubicBezTo>
                    <a:pt x="31759" y="97142"/>
                    <a:pt x="29699" y="96190"/>
                    <a:pt x="28326" y="94603"/>
                  </a:cubicBezTo>
                  <a:cubicBezTo>
                    <a:pt x="25064" y="90952"/>
                    <a:pt x="21115" y="87619"/>
                    <a:pt x="16995" y="84761"/>
                  </a:cubicBezTo>
                  <a:cubicBezTo>
                    <a:pt x="14935" y="83333"/>
                    <a:pt x="12360" y="82063"/>
                    <a:pt x="10472" y="80317"/>
                  </a:cubicBezTo>
                  <a:cubicBezTo>
                    <a:pt x="8412" y="78412"/>
                    <a:pt x="6351" y="76190"/>
                    <a:pt x="3948" y="74603"/>
                  </a:cubicBezTo>
                  <a:cubicBezTo>
                    <a:pt x="2231" y="72380"/>
                    <a:pt x="1716" y="71587"/>
                    <a:pt x="1201" y="68888"/>
                  </a:cubicBezTo>
                  <a:cubicBezTo>
                    <a:pt x="1030" y="66825"/>
                    <a:pt x="1201" y="64761"/>
                    <a:pt x="858" y="62857"/>
                  </a:cubicBezTo>
                  <a:cubicBezTo>
                    <a:pt x="858" y="62539"/>
                    <a:pt x="0" y="62063"/>
                    <a:pt x="171" y="62222"/>
                  </a:cubicBezTo>
                  <a:close/>
                </a:path>
              </a:pathLst>
            </a:cu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0" name="Shape 40"/>
            <p:cNvSpPr/>
            <p:nvPr/>
          </p:nvSpPr>
          <p:spPr>
            <a:xfrm rot="828663">
              <a:off x="242" y="3404"/>
              <a:ext cx="131" cy="1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04" y="769"/>
                  </a:lnTo>
                  <a:lnTo>
                    <a:pt x="19816" y="3846"/>
                  </a:lnTo>
                  <a:lnTo>
                    <a:pt x="40733" y="9230"/>
                  </a:lnTo>
                  <a:lnTo>
                    <a:pt x="63853" y="18461"/>
                  </a:lnTo>
                  <a:lnTo>
                    <a:pt x="85871" y="33846"/>
                  </a:lnTo>
                  <a:lnTo>
                    <a:pt x="105688" y="54615"/>
                  </a:lnTo>
                  <a:lnTo>
                    <a:pt x="117798" y="83076"/>
                  </a:lnTo>
                  <a:lnTo>
                    <a:pt x="120000" y="120000"/>
                  </a:lnTo>
                  <a:lnTo>
                    <a:pt x="115596" y="120000"/>
                  </a:lnTo>
                  <a:lnTo>
                    <a:pt x="108990" y="120000"/>
                  </a:lnTo>
                  <a:lnTo>
                    <a:pt x="102385" y="120000"/>
                  </a:lnTo>
                  <a:lnTo>
                    <a:pt x="95779" y="118461"/>
                  </a:lnTo>
                  <a:lnTo>
                    <a:pt x="89174" y="117692"/>
                  </a:lnTo>
                  <a:lnTo>
                    <a:pt x="81467" y="115384"/>
                  </a:lnTo>
                  <a:lnTo>
                    <a:pt x="72660" y="111538"/>
                  </a:lnTo>
                  <a:lnTo>
                    <a:pt x="63853" y="106923"/>
                  </a:lnTo>
                  <a:lnTo>
                    <a:pt x="58348" y="96923"/>
                  </a:lnTo>
                  <a:lnTo>
                    <a:pt x="58348" y="85384"/>
                  </a:lnTo>
                  <a:lnTo>
                    <a:pt x="61651" y="73846"/>
                  </a:lnTo>
                  <a:lnTo>
                    <a:pt x="64954" y="61538"/>
                  </a:lnTo>
                  <a:lnTo>
                    <a:pt x="61651" y="47692"/>
                  </a:lnTo>
                  <a:lnTo>
                    <a:pt x="52844" y="33076"/>
                  </a:lnTo>
                  <a:lnTo>
                    <a:pt x="34128" y="17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1" name="Shape 41"/>
            <p:cNvSpPr/>
            <p:nvPr/>
          </p:nvSpPr>
          <p:spPr>
            <a:xfrm rot="828663">
              <a:off x="265" y="3592"/>
              <a:ext cx="65" cy="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2222" y="3000"/>
                  </a:lnTo>
                  <a:lnTo>
                    <a:pt x="13333" y="9000"/>
                  </a:lnTo>
                  <a:lnTo>
                    <a:pt x="28888" y="24000"/>
                  </a:lnTo>
                  <a:lnTo>
                    <a:pt x="46666" y="36000"/>
                  </a:lnTo>
                  <a:lnTo>
                    <a:pt x="64444" y="45000"/>
                  </a:lnTo>
                  <a:lnTo>
                    <a:pt x="84444" y="51000"/>
                  </a:lnTo>
                  <a:lnTo>
                    <a:pt x="102222" y="54000"/>
                  </a:lnTo>
                  <a:lnTo>
                    <a:pt x="120000" y="48000"/>
                  </a:lnTo>
                  <a:lnTo>
                    <a:pt x="117777" y="75000"/>
                  </a:lnTo>
                  <a:lnTo>
                    <a:pt x="111111" y="99000"/>
                  </a:lnTo>
                  <a:lnTo>
                    <a:pt x="97777" y="114000"/>
                  </a:lnTo>
                  <a:lnTo>
                    <a:pt x="82222" y="120000"/>
                  </a:lnTo>
                  <a:lnTo>
                    <a:pt x="62222" y="117000"/>
                  </a:lnTo>
                  <a:lnTo>
                    <a:pt x="42222" y="96000"/>
                  </a:lnTo>
                  <a:lnTo>
                    <a:pt x="22222" y="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2" name="Shape 42"/>
            <p:cNvSpPr/>
            <p:nvPr/>
          </p:nvSpPr>
          <p:spPr>
            <a:xfrm>
              <a:off x="10" y="4109"/>
              <a:ext cx="117" cy="2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6101" y="4593"/>
                  </a:lnTo>
                  <a:lnTo>
                    <a:pt x="15254" y="10909"/>
                  </a:lnTo>
                  <a:lnTo>
                    <a:pt x="26440" y="18947"/>
                  </a:lnTo>
                  <a:lnTo>
                    <a:pt x="38644" y="29282"/>
                  </a:lnTo>
                  <a:lnTo>
                    <a:pt x="54915" y="41339"/>
                  </a:lnTo>
                  <a:lnTo>
                    <a:pt x="68135" y="53971"/>
                  </a:lnTo>
                  <a:lnTo>
                    <a:pt x="80338" y="68325"/>
                  </a:lnTo>
                  <a:lnTo>
                    <a:pt x="88474" y="83827"/>
                  </a:lnTo>
                  <a:lnTo>
                    <a:pt x="95593" y="100478"/>
                  </a:lnTo>
                  <a:lnTo>
                    <a:pt x="92542" y="119999"/>
                  </a:lnTo>
                  <a:lnTo>
                    <a:pt x="120000" y="119999"/>
                  </a:lnTo>
                  <a:lnTo>
                    <a:pt x="118983" y="101626"/>
                  </a:lnTo>
                  <a:lnTo>
                    <a:pt x="105762" y="68325"/>
                  </a:lnTo>
                  <a:lnTo>
                    <a:pt x="83389" y="39617"/>
                  </a:lnTo>
                  <a:lnTo>
                    <a:pt x="47796" y="155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3" name="Shape 43"/>
            <p:cNvSpPr/>
            <p:nvPr/>
          </p:nvSpPr>
          <p:spPr>
            <a:xfrm>
              <a:off x="0" y="3968"/>
              <a:ext cx="130" cy="1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076" y="0"/>
                  </a:moveTo>
                  <a:lnTo>
                    <a:pt x="120000" y="120000"/>
                  </a:lnTo>
                  <a:lnTo>
                    <a:pt x="115384" y="118125"/>
                  </a:lnTo>
                  <a:lnTo>
                    <a:pt x="102461" y="113437"/>
                  </a:lnTo>
                  <a:lnTo>
                    <a:pt x="84923" y="104062"/>
                  </a:lnTo>
                  <a:lnTo>
                    <a:pt x="62769" y="96562"/>
                  </a:lnTo>
                  <a:lnTo>
                    <a:pt x="37846" y="88125"/>
                  </a:lnTo>
                  <a:lnTo>
                    <a:pt x="17538" y="84375"/>
                  </a:lnTo>
                  <a:lnTo>
                    <a:pt x="0" y="87187"/>
                  </a:lnTo>
                  <a:lnTo>
                    <a:pt x="0" y="67500"/>
                  </a:lnTo>
                  <a:lnTo>
                    <a:pt x="11076" y="65625"/>
                  </a:lnTo>
                  <a:lnTo>
                    <a:pt x="22153" y="61875"/>
                  </a:lnTo>
                  <a:lnTo>
                    <a:pt x="35076" y="61875"/>
                  </a:lnTo>
                  <a:lnTo>
                    <a:pt x="47076" y="62812"/>
                  </a:lnTo>
                  <a:lnTo>
                    <a:pt x="60000" y="65625"/>
                  </a:lnTo>
                  <a:lnTo>
                    <a:pt x="72000" y="73125"/>
                  </a:lnTo>
                  <a:lnTo>
                    <a:pt x="74769" y="69375"/>
                  </a:lnTo>
                  <a:lnTo>
                    <a:pt x="74769" y="54375"/>
                  </a:lnTo>
                  <a:lnTo>
                    <a:pt x="75692" y="34687"/>
                  </a:lnTo>
                  <a:lnTo>
                    <a:pt x="75692" y="27187"/>
                  </a:lnTo>
                  <a:lnTo>
                    <a:pt x="73846" y="27187"/>
                  </a:lnTo>
                  <a:lnTo>
                    <a:pt x="71076" y="25312"/>
                  </a:lnTo>
                  <a:lnTo>
                    <a:pt x="70153" y="20625"/>
                  </a:lnTo>
                  <a:lnTo>
                    <a:pt x="69230" y="17812"/>
                  </a:lnTo>
                  <a:lnTo>
                    <a:pt x="70153" y="14062"/>
                  </a:lnTo>
                  <a:lnTo>
                    <a:pt x="72923" y="9375"/>
                  </a:lnTo>
                  <a:lnTo>
                    <a:pt x="82153" y="5625"/>
                  </a:lnTo>
                  <a:lnTo>
                    <a:pt x="95076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4" name="Shape 44"/>
            <p:cNvSpPr/>
            <p:nvPr/>
          </p:nvSpPr>
          <p:spPr>
            <a:xfrm>
              <a:off x="0" y="3949"/>
              <a:ext cx="46" cy="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468" y="0"/>
                  </a:moveTo>
                  <a:lnTo>
                    <a:pt x="38297" y="51627"/>
                  </a:lnTo>
                  <a:lnTo>
                    <a:pt x="0" y="82325"/>
                  </a:lnTo>
                  <a:lnTo>
                    <a:pt x="0" y="120000"/>
                  </a:lnTo>
                  <a:lnTo>
                    <a:pt x="20425" y="114418"/>
                  </a:lnTo>
                  <a:lnTo>
                    <a:pt x="51063" y="101860"/>
                  </a:lnTo>
                  <a:lnTo>
                    <a:pt x="84255" y="87906"/>
                  </a:lnTo>
                  <a:lnTo>
                    <a:pt x="107234" y="71162"/>
                  </a:lnTo>
                  <a:lnTo>
                    <a:pt x="120000" y="50232"/>
                  </a:lnTo>
                  <a:lnTo>
                    <a:pt x="117446" y="26511"/>
                  </a:lnTo>
                  <a:lnTo>
                    <a:pt x="94468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5" name="Shape 45"/>
            <p:cNvSpPr/>
            <p:nvPr/>
          </p:nvSpPr>
          <p:spPr>
            <a:xfrm>
              <a:off x="0" y="3238"/>
              <a:ext cx="497" cy="7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108"/>
                  </a:moveTo>
                  <a:lnTo>
                    <a:pt x="9899" y="648"/>
                  </a:lnTo>
                  <a:lnTo>
                    <a:pt x="24386" y="0"/>
                  </a:lnTo>
                  <a:lnTo>
                    <a:pt x="41046" y="648"/>
                  </a:lnTo>
                  <a:lnTo>
                    <a:pt x="59879" y="3405"/>
                  </a:lnTo>
                  <a:lnTo>
                    <a:pt x="77987" y="8108"/>
                  </a:lnTo>
                  <a:lnTo>
                    <a:pt x="92233" y="14594"/>
                  </a:lnTo>
                  <a:lnTo>
                    <a:pt x="103340" y="22864"/>
                  </a:lnTo>
                  <a:lnTo>
                    <a:pt x="111790" y="32270"/>
                  </a:lnTo>
                  <a:lnTo>
                    <a:pt x="117102" y="42486"/>
                  </a:lnTo>
                  <a:lnTo>
                    <a:pt x="119758" y="53027"/>
                  </a:lnTo>
                  <a:lnTo>
                    <a:pt x="120000" y="64216"/>
                  </a:lnTo>
                  <a:lnTo>
                    <a:pt x="117585" y="74918"/>
                  </a:lnTo>
                  <a:lnTo>
                    <a:pt x="113480" y="85459"/>
                  </a:lnTo>
                  <a:lnTo>
                    <a:pt x="106961" y="95027"/>
                  </a:lnTo>
                  <a:lnTo>
                    <a:pt x="98028" y="103621"/>
                  </a:lnTo>
                  <a:lnTo>
                    <a:pt x="87887" y="110756"/>
                  </a:lnTo>
                  <a:lnTo>
                    <a:pt x="76056" y="115945"/>
                  </a:lnTo>
                  <a:lnTo>
                    <a:pt x="62535" y="119351"/>
                  </a:lnTo>
                  <a:lnTo>
                    <a:pt x="47806" y="120000"/>
                  </a:lnTo>
                  <a:lnTo>
                    <a:pt x="31629" y="117891"/>
                  </a:lnTo>
                  <a:lnTo>
                    <a:pt x="40321" y="118054"/>
                  </a:lnTo>
                  <a:lnTo>
                    <a:pt x="49255" y="116432"/>
                  </a:lnTo>
                  <a:lnTo>
                    <a:pt x="57464" y="113513"/>
                  </a:lnTo>
                  <a:lnTo>
                    <a:pt x="65674" y="108648"/>
                  </a:lnTo>
                  <a:lnTo>
                    <a:pt x="73400" y="102972"/>
                  </a:lnTo>
                  <a:lnTo>
                    <a:pt x="80402" y="96324"/>
                  </a:lnTo>
                  <a:lnTo>
                    <a:pt x="86438" y="89027"/>
                  </a:lnTo>
                  <a:lnTo>
                    <a:pt x="91991" y="81081"/>
                  </a:lnTo>
                  <a:lnTo>
                    <a:pt x="95613" y="72810"/>
                  </a:lnTo>
                  <a:lnTo>
                    <a:pt x="98511" y="64378"/>
                  </a:lnTo>
                  <a:lnTo>
                    <a:pt x="99959" y="56108"/>
                  </a:lnTo>
                  <a:lnTo>
                    <a:pt x="99476" y="48000"/>
                  </a:lnTo>
                  <a:lnTo>
                    <a:pt x="97062" y="40702"/>
                  </a:lnTo>
                  <a:lnTo>
                    <a:pt x="92716" y="33729"/>
                  </a:lnTo>
                  <a:lnTo>
                    <a:pt x="86197" y="27891"/>
                  </a:lnTo>
                  <a:lnTo>
                    <a:pt x="77263" y="23027"/>
                  </a:lnTo>
                  <a:lnTo>
                    <a:pt x="62776" y="17351"/>
                  </a:lnTo>
                  <a:lnTo>
                    <a:pt x="49014" y="13297"/>
                  </a:lnTo>
                  <a:lnTo>
                    <a:pt x="37183" y="10540"/>
                  </a:lnTo>
                  <a:lnTo>
                    <a:pt x="26076" y="9081"/>
                  </a:lnTo>
                  <a:lnTo>
                    <a:pt x="16418" y="8918"/>
                  </a:lnTo>
                  <a:lnTo>
                    <a:pt x="7726" y="9891"/>
                  </a:lnTo>
                  <a:lnTo>
                    <a:pt x="0" y="11351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6" name="Shape 46"/>
            <p:cNvSpPr/>
            <p:nvPr/>
          </p:nvSpPr>
          <p:spPr>
            <a:xfrm rot="1584153">
              <a:off x="19" y="409"/>
              <a:ext cx="344" cy="2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658"/>
                  </a:lnTo>
                  <a:lnTo>
                    <a:pt x="1400" y="25316"/>
                  </a:lnTo>
                  <a:lnTo>
                    <a:pt x="2801" y="37974"/>
                  </a:lnTo>
                  <a:lnTo>
                    <a:pt x="5136" y="49620"/>
                  </a:lnTo>
                  <a:lnTo>
                    <a:pt x="8404" y="60253"/>
                  </a:lnTo>
                  <a:lnTo>
                    <a:pt x="12607" y="71392"/>
                  </a:lnTo>
                  <a:lnTo>
                    <a:pt x="17743" y="81518"/>
                  </a:lnTo>
                  <a:lnTo>
                    <a:pt x="23813" y="90126"/>
                  </a:lnTo>
                  <a:lnTo>
                    <a:pt x="31284" y="98227"/>
                  </a:lnTo>
                  <a:lnTo>
                    <a:pt x="40155" y="105316"/>
                  </a:lnTo>
                  <a:lnTo>
                    <a:pt x="49494" y="110886"/>
                  </a:lnTo>
                  <a:lnTo>
                    <a:pt x="61167" y="115443"/>
                  </a:lnTo>
                  <a:lnTo>
                    <a:pt x="73774" y="118481"/>
                  </a:lnTo>
                  <a:lnTo>
                    <a:pt x="87782" y="120000"/>
                  </a:lnTo>
                  <a:lnTo>
                    <a:pt x="102723" y="119493"/>
                  </a:lnTo>
                  <a:lnTo>
                    <a:pt x="120000" y="117468"/>
                  </a:lnTo>
                  <a:lnTo>
                    <a:pt x="104591" y="114936"/>
                  </a:lnTo>
                  <a:lnTo>
                    <a:pt x="91050" y="111392"/>
                  </a:lnTo>
                  <a:lnTo>
                    <a:pt x="79377" y="107341"/>
                  </a:lnTo>
                  <a:lnTo>
                    <a:pt x="69105" y="103291"/>
                  </a:lnTo>
                  <a:lnTo>
                    <a:pt x="59766" y="97721"/>
                  </a:lnTo>
                  <a:lnTo>
                    <a:pt x="52295" y="92151"/>
                  </a:lnTo>
                  <a:lnTo>
                    <a:pt x="45291" y="85569"/>
                  </a:lnTo>
                  <a:lnTo>
                    <a:pt x="39221" y="78481"/>
                  </a:lnTo>
                  <a:lnTo>
                    <a:pt x="33618" y="71392"/>
                  </a:lnTo>
                  <a:lnTo>
                    <a:pt x="28482" y="63291"/>
                  </a:lnTo>
                  <a:lnTo>
                    <a:pt x="24280" y="54177"/>
                  </a:lnTo>
                  <a:lnTo>
                    <a:pt x="20077" y="44556"/>
                  </a:lnTo>
                  <a:lnTo>
                    <a:pt x="15408" y="34936"/>
                  </a:lnTo>
                  <a:lnTo>
                    <a:pt x="10739" y="23797"/>
                  </a:lnTo>
                  <a:lnTo>
                    <a:pt x="5603" y="12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7" name="Shape 47"/>
            <p:cNvSpPr/>
            <p:nvPr/>
          </p:nvSpPr>
          <p:spPr>
            <a:xfrm rot="1584153">
              <a:off x="242" y="755"/>
              <a:ext cx="167" cy="1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4516" y="0"/>
                  </a:moveTo>
                  <a:lnTo>
                    <a:pt x="120000" y="117818"/>
                  </a:lnTo>
                  <a:lnTo>
                    <a:pt x="116129" y="116727"/>
                  </a:lnTo>
                  <a:lnTo>
                    <a:pt x="103548" y="114545"/>
                  </a:lnTo>
                  <a:lnTo>
                    <a:pt x="86129" y="110181"/>
                  </a:lnTo>
                  <a:lnTo>
                    <a:pt x="65806" y="108000"/>
                  </a:lnTo>
                  <a:lnTo>
                    <a:pt x="43548" y="105818"/>
                  </a:lnTo>
                  <a:lnTo>
                    <a:pt x="24193" y="106909"/>
                  </a:lnTo>
                  <a:lnTo>
                    <a:pt x="8709" y="111272"/>
                  </a:lnTo>
                  <a:lnTo>
                    <a:pt x="0" y="120000"/>
                  </a:lnTo>
                  <a:lnTo>
                    <a:pt x="3870" y="106909"/>
                  </a:lnTo>
                  <a:lnTo>
                    <a:pt x="7741" y="97090"/>
                  </a:lnTo>
                  <a:lnTo>
                    <a:pt x="15483" y="89454"/>
                  </a:lnTo>
                  <a:lnTo>
                    <a:pt x="24193" y="82909"/>
                  </a:lnTo>
                  <a:lnTo>
                    <a:pt x="34838" y="78545"/>
                  </a:lnTo>
                  <a:lnTo>
                    <a:pt x="45483" y="77454"/>
                  </a:lnTo>
                  <a:lnTo>
                    <a:pt x="57096" y="77454"/>
                  </a:lnTo>
                  <a:lnTo>
                    <a:pt x="69677" y="80727"/>
                  </a:lnTo>
                  <a:lnTo>
                    <a:pt x="70645" y="77454"/>
                  </a:lnTo>
                  <a:lnTo>
                    <a:pt x="67741" y="61090"/>
                  </a:lnTo>
                  <a:lnTo>
                    <a:pt x="64838" y="41454"/>
                  </a:lnTo>
                  <a:lnTo>
                    <a:pt x="62903" y="32727"/>
                  </a:lnTo>
                  <a:lnTo>
                    <a:pt x="60967" y="32727"/>
                  </a:lnTo>
                  <a:lnTo>
                    <a:pt x="59032" y="31636"/>
                  </a:lnTo>
                  <a:lnTo>
                    <a:pt x="57096" y="28363"/>
                  </a:lnTo>
                  <a:lnTo>
                    <a:pt x="55161" y="25090"/>
                  </a:lnTo>
                  <a:lnTo>
                    <a:pt x="55161" y="20727"/>
                  </a:lnTo>
                  <a:lnTo>
                    <a:pt x="57096" y="15272"/>
                  </a:lnTo>
                  <a:lnTo>
                    <a:pt x="63870" y="8727"/>
                  </a:lnTo>
                  <a:lnTo>
                    <a:pt x="74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8" name="Shape 48"/>
            <p:cNvSpPr/>
            <p:nvPr/>
          </p:nvSpPr>
          <p:spPr>
            <a:xfrm rot="1584153">
              <a:off x="574" y="286"/>
              <a:ext cx="147" cy="1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04" y="769"/>
                  </a:lnTo>
                  <a:lnTo>
                    <a:pt x="19816" y="3846"/>
                  </a:lnTo>
                  <a:lnTo>
                    <a:pt x="40733" y="9230"/>
                  </a:lnTo>
                  <a:lnTo>
                    <a:pt x="63853" y="18461"/>
                  </a:lnTo>
                  <a:lnTo>
                    <a:pt x="85871" y="33846"/>
                  </a:lnTo>
                  <a:lnTo>
                    <a:pt x="105688" y="54615"/>
                  </a:lnTo>
                  <a:lnTo>
                    <a:pt x="117798" y="83076"/>
                  </a:lnTo>
                  <a:lnTo>
                    <a:pt x="120000" y="120000"/>
                  </a:lnTo>
                  <a:lnTo>
                    <a:pt x="115596" y="120000"/>
                  </a:lnTo>
                  <a:lnTo>
                    <a:pt x="108990" y="120000"/>
                  </a:lnTo>
                  <a:lnTo>
                    <a:pt x="102385" y="120000"/>
                  </a:lnTo>
                  <a:lnTo>
                    <a:pt x="95779" y="118461"/>
                  </a:lnTo>
                  <a:lnTo>
                    <a:pt x="89174" y="117692"/>
                  </a:lnTo>
                  <a:lnTo>
                    <a:pt x="81467" y="115384"/>
                  </a:lnTo>
                  <a:lnTo>
                    <a:pt x="72660" y="111538"/>
                  </a:lnTo>
                  <a:lnTo>
                    <a:pt x="63853" y="106923"/>
                  </a:lnTo>
                  <a:lnTo>
                    <a:pt x="58348" y="96923"/>
                  </a:lnTo>
                  <a:lnTo>
                    <a:pt x="58348" y="85384"/>
                  </a:lnTo>
                  <a:lnTo>
                    <a:pt x="61651" y="73846"/>
                  </a:lnTo>
                  <a:lnTo>
                    <a:pt x="64954" y="61538"/>
                  </a:lnTo>
                  <a:lnTo>
                    <a:pt x="61651" y="47692"/>
                  </a:lnTo>
                  <a:lnTo>
                    <a:pt x="52844" y="33076"/>
                  </a:lnTo>
                  <a:lnTo>
                    <a:pt x="34128" y="17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9" name="Shape 49"/>
            <p:cNvSpPr/>
            <p:nvPr/>
          </p:nvSpPr>
          <p:spPr>
            <a:xfrm rot="1584153">
              <a:off x="236" y="721"/>
              <a:ext cx="62" cy="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869" y="0"/>
                  </a:moveTo>
                  <a:lnTo>
                    <a:pt x="52173" y="48510"/>
                  </a:lnTo>
                  <a:lnTo>
                    <a:pt x="39130" y="79148"/>
                  </a:lnTo>
                  <a:lnTo>
                    <a:pt x="28695" y="100851"/>
                  </a:lnTo>
                  <a:lnTo>
                    <a:pt x="0" y="120000"/>
                  </a:lnTo>
                  <a:lnTo>
                    <a:pt x="31304" y="112340"/>
                  </a:lnTo>
                  <a:lnTo>
                    <a:pt x="60000" y="102127"/>
                  </a:lnTo>
                  <a:lnTo>
                    <a:pt x="83478" y="88085"/>
                  </a:lnTo>
                  <a:lnTo>
                    <a:pt x="104347" y="72765"/>
                  </a:lnTo>
                  <a:lnTo>
                    <a:pt x="117391" y="56170"/>
                  </a:lnTo>
                  <a:lnTo>
                    <a:pt x="120000" y="38297"/>
                  </a:lnTo>
                  <a:lnTo>
                    <a:pt x="109565" y="19148"/>
                  </a:lnTo>
                  <a:lnTo>
                    <a:pt x="808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0" name="Shape 50"/>
            <p:cNvSpPr/>
            <p:nvPr/>
          </p:nvSpPr>
          <p:spPr>
            <a:xfrm rot="1584153">
              <a:off x="584" y="466"/>
              <a:ext cx="72" cy="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2222" y="3000"/>
                  </a:lnTo>
                  <a:lnTo>
                    <a:pt x="13333" y="9000"/>
                  </a:lnTo>
                  <a:lnTo>
                    <a:pt x="28888" y="24000"/>
                  </a:lnTo>
                  <a:lnTo>
                    <a:pt x="46666" y="36000"/>
                  </a:lnTo>
                  <a:lnTo>
                    <a:pt x="64444" y="45000"/>
                  </a:lnTo>
                  <a:lnTo>
                    <a:pt x="84444" y="51000"/>
                  </a:lnTo>
                  <a:lnTo>
                    <a:pt x="102222" y="54000"/>
                  </a:lnTo>
                  <a:lnTo>
                    <a:pt x="120000" y="48000"/>
                  </a:lnTo>
                  <a:lnTo>
                    <a:pt x="117777" y="75000"/>
                  </a:lnTo>
                  <a:lnTo>
                    <a:pt x="111111" y="99000"/>
                  </a:lnTo>
                  <a:lnTo>
                    <a:pt x="97777" y="114000"/>
                  </a:lnTo>
                  <a:lnTo>
                    <a:pt x="82222" y="120000"/>
                  </a:lnTo>
                  <a:lnTo>
                    <a:pt x="62222" y="117000"/>
                  </a:lnTo>
                  <a:lnTo>
                    <a:pt x="42222" y="96000"/>
                  </a:lnTo>
                  <a:lnTo>
                    <a:pt x="22222" y="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1" name="Shape 51"/>
            <p:cNvSpPr/>
            <p:nvPr/>
          </p:nvSpPr>
          <p:spPr>
            <a:xfrm>
              <a:off x="0" y="885"/>
              <a:ext cx="359" cy="6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000" y="0"/>
                  </a:moveTo>
                  <a:lnTo>
                    <a:pt x="89666" y="1661"/>
                  </a:lnTo>
                  <a:lnTo>
                    <a:pt x="92333" y="4061"/>
                  </a:lnTo>
                  <a:lnTo>
                    <a:pt x="95333" y="7200"/>
                  </a:lnTo>
                  <a:lnTo>
                    <a:pt x="99000" y="10707"/>
                  </a:lnTo>
                  <a:lnTo>
                    <a:pt x="103000" y="15323"/>
                  </a:lnTo>
                  <a:lnTo>
                    <a:pt x="106333" y="19938"/>
                  </a:lnTo>
                  <a:lnTo>
                    <a:pt x="109666" y="25107"/>
                  </a:lnTo>
                  <a:lnTo>
                    <a:pt x="111000" y="30092"/>
                  </a:lnTo>
                  <a:lnTo>
                    <a:pt x="112000" y="35630"/>
                  </a:lnTo>
                  <a:lnTo>
                    <a:pt x="110666" y="41169"/>
                  </a:lnTo>
                  <a:lnTo>
                    <a:pt x="107666" y="47076"/>
                  </a:lnTo>
                  <a:lnTo>
                    <a:pt x="103333" y="52615"/>
                  </a:lnTo>
                  <a:lnTo>
                    <a:pt x="95666" y="58153"/>
                  </a:lnTo>
                  <a:lnTo>
                    <a:pt x="85666" y="63323"/>
                  </a:lnTo>
                  <a:lnTo>
                    <a:pt x="72666" y="68307"/>
                  </a:lnTo>
                  <a:lnTo>
                    <a:pt x="55666" y="73107"/>
                  </a:lnTo>
                  <a:lnTo>
                    <a:pt x="37000" y="78461"/>
                  </a:lnTo>
                  <a:lnTo>
                    <a:pt x="23000" y="84369"/>
                  </a:lnTo>
                  <a:lnTo>
                    <a:pt x="11666" y="90461"/>
                  </a:lnTo>
                  <a:lnTo>
                    <a:pt x="4000" y="97107"/>
                  </a:lnTo>
                  <a:lnTo>
                    <a:pt x="0" y="102092"/>
                  </a:lnTo>
                  <a:lnTo>
                    <a:pt x="0" y="120000"/>
                  </a:lnTo>
                  <a:lnTo>
                    <a:pt x="2000" y="115938"/>
                  </a:lnTo>
                  <a:lnTo>
                    <a:pt x="6333" y="109661"/>
                  </a:lnTo>
                  <a:lnTo>
                    <a:pt x="14333" y="101723"/>
                  </a:lnTo>
                  <a:lnTo>
                    <a:pt x="25333" y="92861"/>
                  </a:lnTo>
                  <a:lnTo>
                    <a:pt x="41666" y="83815"/>
                  </a:lnTo>
                  <a:lnTo>
                    <a:pt x="63333" y="75323"/>
                  </a:lnTo>
                  <a:lnTo>
                    <a:pt x="91666" y="67384"/>
                  </a:lnTo>
                  <a:lnTo>
                    <a:pt x="102666" y="63138"/>
                  </a:lnTo>
                  <a:lnTo>
                    <a:pt x="111666" y="56307"/>
                  </a:lnTo>
                  <a:lnTo>
                    <a:pt x="117333" y="47076"/>
                  </a:lnTo>
                  <a:lnTo>
                    <a:pt x="120000" y="37107"/>
                  </a:lnTo>
                  <a:lnTo>
                    <a:pt x="118666" y="26584"/>
                  </a:lnTo>
                  <a:lnTo>
                    <a:pt x="113666" y="16246"/>
                  </a:lnTo>
                  <a:lnTo>
                    <a:pt x="103666" y="7200"/>
                  </a:lnTo>
                  <a:lnTo>
                    <a:pt x="88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2" name="Shape 52"/>
            <p:cNvSpPr/>
            <p:nvPr/>
          </p:nvSpPr>
          <p:spPr>
            <a:xfrm rot="1584153">
              <a:off x="56" y="84"/>
              <a:ext cx="804" cy="6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29" y="67027"/>
                  </a:moveTo>
                  <a:lnTo>
                    <a:pt x="3221" y="66666"/>
                  </a:lnTo>
                  <a:lnTo>
                    <a:pt x="2013" y="64864"/>
                  </a:lnTo>
                  <a:lnTo>
                    <a:pt x="1208" y="61441"/>
                  </a:lnTo>
                  <a:lnTo>
                    <a:pt x="201" y="57297"/>
                  </a:lnTo>
                  <a:lnTo>
                    <a:pt x="0" y="52072"/>
                  </a:lnTo>
                  <a:lnTo>
                    <a:pt x="0" y="46306"/>
                  </a:lnTo>
                  <a:lnTo>
                    <a:pt x="805" y="40000"/>
                  </a:lnTo>
                  <a:lnTo>
                    <a:pt x="2617" y="33693"/>
                  </a:lnTo>
                  <a:lnTo>
                    <a:pt x="5033" y="27207"/>
                  </a:lnTo>
                  <a:lnTo>
                    <a:pt x="9060" y="20900"/>
                  </a:lnTo>
                  <a:lnTo>
                    <a:pt x="13892" y="15135"/>
                  </a:lnTo>
                  <a:lnTo>
                    <a:pt x="20335" y="9909"/>
                  </a:lnTo>
                  <a:lnTo>
                    <a:pt x="28590" y="5585"/>
                  </a:lnTo>
                  <a:lnTo>
                    <a:pt x="38255" y="2342"/>
                  </a:lnTo>
                  <a:lnTo>
                    <a:pt x="49731" y="360"/>
                  </a:lnTo>
                  <a:lnTo>
                    <a:pt x="63221" y="0"/>
                  </a:lnTo>
                  <a:lnTo>
                    <a:pt x="76510" y="1621"/>
                  </a:lnTo>
                  <a:lnTo>
                    <a:pt x="87785" y="5945"/>
                  </a:lnTo>
                  <a:lnTo>
                    <a:pt x="97449" y="12252"/>
                  </a:lnTo>
                  <a:lnTo>
                    <a:pt x="105503" y="20360"/>
                  </a:lnTo>
                  <a:lnTo>
                    <a:pt x="111543" y="29729"/>
                  </a:lnTo>
                  <a:lnTo>
                    <a:pt x="116174" y="40000"/>
                  </a:lnTo>
                  <a:lnTo>
                    <a:pt x="118993" y="51171"/>
                  </a:lnTo>
                  <a:lnTo>
                    <a:pt x="120000" y="62522"/>
                  </a:lnTo>
                  <a:lnTo>
                    <a:pt x="119798" y="73693"/>
                  </a:lnTo>
                  <a:lnTo>
                    <a:pt x="117785" y="84504"/>
                  </a:lnTo>
                  <a:lnTo>
                    <a:pt x="113959" y="94594"/>
                  </a:lnTo>
                  <a:lnTo>
                    <a:pt x="108724" y="103423"/>
                  </a:lnTo>
                  <a:lnTo>
                    <a:pt x="102080" y="110810"/>
                  </a:lnTo>
                  <a:lnTo>
                    <a:pt x="93624" y="116216"/>
                  </a:lnTo>
                  <a:lnTo>
                    <a:pt x="83959" y="119459"/>
                  </a:lnTo>
                  <a:lnTo>
                    <a:pt x="72483" y="120000"/>
                  </a:lnTo>
                  <a:lnTo>
                    <a:pt x="78322" y="118738"/>
                  </a:lnTo>
                  <a:lnTo>
                    <a:pt x="83959" y="115675"/>
                  </a:lnTo>
                  <a:lnTo>
                    <a:pt x="88791" y="111171"/>
                  </a:lnTo>
                  <a:lnTo>
                    <a:pt x="93221" y="105045"/>
                  </a:lnTo>
                  <a:lnTo>
                    <a:pt x="97046" y="98018"/>
                  </a:lnTo>
                  <a:lnTo>
                    <a:pt x="100067" y="90270"/>
                  </a:lnTo>
                  <a:lnTo>
                    <a:pt x="102483" y="81801"/>
                  </a:lnTo>
                  <a:lnTo>
                    <a:pt x="104093" y="72792"/>
                  </a:lnTo>
                  <a:lnTo>
                    <a:pt x="104697" y="63963"/>
                  </a:lnTo>
                  <a:lnTo>
                    <a:pt x="104496" y="54954"/>
                  </a:lnTo>
                  <a:lnTo>
                    <a:pt x="103489" y="46486"/>
                  </a:lnTo>
                  <a:lnTo>
                    <a:pt x="101073" y="38378"/>
                  </a:lnTo>
                  <a:lnTo>
                    <a:pt x="97651" y="31351"/>
                  </a:lnTo>
                  <a:lnTo>
                    <a:pt x="93020" y="25045"/>
                  </a:lnTo>
                  <a:lnTo>
                    <a:pt x="87181" y="20180"/>
                  </a:lnTo>
                  <a:lnTo>
                    <a:pt x="79932" y="16756"/>
                  </a:lnTo>
                  <a:lnTo>
                    <a:pt x="68657" y="13513"/>
                  </a:lnTo>
                  <a:lnTo>
                    <a:pt x="58389" y="11711"/>
                  </a:lnTo>
                  <a:lnTo>
                    <a:pt x="49530" y="10990"/>
                  </a:lnTo>
                  <a:lnTo>
                    <a:pt x="41677" y="11351"/>
                  </a:lnTo>
                  <a:lnTo>
                    <a:pt x="35033" y="12792"/>
                  </a:lnTo>
                  <a:lnTo>
                    <a:pt x="29395" y="15135"/>
                  </a:lnTo>
                  <a:lnTo>
                    <a:pt x="24362" y="18198"/>
                  </a:lnTo>
                  <a:lnTo>
                    <a:pt x="20335" y="22162"/>
                  </a:lnTo>
                  <a:lnTo>
                    <a:pt x="16912" y="26846"/>
                  </a:lnTo>
                  <a:lnTo>
                    <a:pt x="13892" y="31711"/>
                  </a:lnTo>
                  <a:lnTo>
                    <a:pt x="11476" y="37117"/>
                  </a:lnTo>
                  <a:lnTo>
                    <a:pt x="9664" y="43063"/>
                  </a:lnTo>
                  <a:lnTo>
                    <a:pt x="8053" y="49009"/>
                  </a:lnTo>
                  <a:lnTo>
                    <a:pt x="6644" y="54954"/>
                  </a:lnTo>
                  <a:lnTo>
                    <a:pt x="5637" y="61081"/>
                  </a:lnTo>
                  <a:lnTo>
                    <a:pt x="4429" y="670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57200" y="1604900"/>
            <a:ext cx="8229600" cy="445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 b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37300" y="21248"/>
            <a:ext cx="7354200" cy="52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Obj: 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(Standard 8.2.6 and WH 8.4)</a:t>
            </a:r>
            <a:r>
              <a:rPr lang="en-US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Enumerate the Powers and Requirements of the President.</a:t>
            </a:r>
          </a:p>
        </p:txBody>
      </p:sp>
      <p:sp>
        <p:nvSpPr>
          <p:cNvPr id="59" name="Shape 59"/>
          <p:cNvSpPr/>
          <p:nvPr/>
        </p:nvSpPr>
        <p:spPr>
          <a:xfrm>
            <a:off x="7523650" y="46050"/>
            <a:ext cx="15501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11/23/16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Shape 178"/>
          <p:cNvGrpSpPr/>
          <p:nvPr/>
        </p:nvGrpSpPr>
        <p:grpSpPr>
          <a:xfrm>
            <a:off x="-196057" y="-93633"/>
            <a:ext cx="3234582" cy="6950046"/>
            <a:chOff x="-123" y="-58"/>
            <a:chExt cx="2037" cy="4377"/>
          </a:xfrm>
        </p:grpSpPr>
        <p:sp>
          <p:nvSpPr>
            <p:cNvPr id="179" name="Shape 179"/>
            <p:cNvSpPr/>
            <p:nvPr/>
          </p:nvSpPr>
          <p:spPr>
            <a:xfrm>
              <a:off x="-5" y="3261"/>
              <a:ext cx="471" cy="8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71" y="4788"/>
                  </a:moveTo>
                  <a:cubicBezTo>
                    <a:pt x="25677" y="0"/>
                    <a:pt x="5084" y="2543"/>
                    <a:pt x="48050" y="3890"/>
                  </a:cubicBezTo>
                  <a:cubicBezTo>
                    <a:pt x="56186" y="5536"/>
                    <a:pt x="71186" y="7032"/>
                    <a:pt x="78559" y="9875"/>
                  </a:cubicBezTo>
                  <a:cubicBezTo>
                    <a:pt x="82627" y="11521"/>
                    <a:pt x="90762" y="14663"/>
                    <a:pt x="90762" y="14663"/>
                  </a:cubicBezTo>
                  <a:cubicBezTo>
                    <a:pt x="100169" y="23042"/>
                    <a:pt x="94830" y="20199"/>
                    <a:pt x="105000" y="24239"/>
                  </a:cubicBezTo>
                  <a:cubicBezTo>
                    <a:pt x="110084" y="33366"/>
                    <a:pt x="108305" y="28877"/>
                    <a:pt x="111101" y="37406"/>
                  </a:cubicBezTo>
                  <a:cubicBezTo>
                    <a:pt x="110084" y="55361"/>
                    <a:pt x="120000" y="68079"/>
                    <a:pt x="100932" y="79301"/>
                  </a:cubicBezTo>
                  <a:cubicBezTo>
                    <a:pt x="97881" y="84837"/>
                    <a:pt x="93559" y="90822"/>
                    <a:pt x="86694" y="94862"/>
                  </a:cubicBezTo>
                  <a:cubicBezTo>
                    <a:pt x="81101" y="104887"/>
                    <a:pt x="59237" y="105785"/>
                    <a:pt x="43983" y="106832"/>
                  </a:cubicBezTo>
                  <a:cubicBezTo>
                    <a:pt x="36101" y="108329"/>
                    <a:pt x="25423" y="105785"/>
                    <a:pt x="19576" y="109226"/>
                  </a:cubicBezTo>
                  <a:cubicBezTo>
                    <a:pt x="15254" y="111770"/>
                    <a:pt x="18305" y="116408"/>
                    <a:pt x="17542" y="120000"/>
                  </a:cubicBezTo>
                  <a:cubicBezTo>
                    <a:pt x="13474" y="119551"/>
                    <a:pt x="5847" y="118503"/>
                    <a:pt x="1779" y="117905"/>
                  </a:cubicBezTo>
                  <a:cubicBezTo>
                    <a:pt x="1271" y="117905"/>
                    <a:pt x="0" y="114014"/>
                    <a:pt x="1271" y="112369"/>
                  </a:cubicBezTo>
                  <a:cubicBezTo>
                    <a:pt x="2542" y="110723"/>
                    <a:pt x="9406" y="109975"/>
                    <a:pt x="9406" y="108029"/>
                  </a:cubicBezTo>
                  <a:cubicBezTo>
                    <a:pt x="6610" y="102044"/>
                    <a:pt x="5593" y="102493"/>
                    <a:pt x="1271" y="100249"/>
                  </a:cubicBezTo>
                  <a:cubicBezTo>
                    <a:pt x="1271" y="80947"/>
                    <a:pt x="1271" y="34862"/>
                    <a:pt x="1271" y="4788"/>
                  </a:cubicBezTo>
                  <a:close/>
                </a:path>
              </a:pathLst>
            </a:custGeom>
            <a:solidFill>
              <a:schemeClr val="folHlink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180" name="Shape 180"/>
            <p:cNvGrpSpPr/>
            <p:nvPr/>
          </p:nvGrpSpPr>
          <p:grpSpPr>
            <a:xfrm rot="-6635092" flipH="1">
              <a:off x="103" y="2441"/>
              <a:ext cx="452" cy="443"/>
              <a:chOff x="1727" y="865"/>
              <a:chExt cx="129" cy="156"/>
            </a:xfrm>
          </p:grpSpPr>
          <p:sp>
            <p:nvSpPr>
              <p:cNvPr id="181" name="Shape 181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82" name="Shape 182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83" name="Shape 183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184" name="Shape 184"/>
            <p:cNvSpPr/>
            <p:nvPr/>
          </p:nvSpPr>
          <p:spPr>
            <a:xfrm>
              <a:off x="89" y="1736"/>
              <a:ext cx="709" cy="7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66" y="65000"/>
                  </a:moveTo>
                  <a:cubicBezTo>
                    <a:pt x="1014" y="55156"/>
                    <a:pt x="0" y="52968"/>
                    <a:pt x="2366" y="42500"/>
                  </a:cubicBezTo>
                  <a:cubicBezTo>
                    <a:pt x="4056" y="35468"/>
                    <a:pt x="12169" y="27812"/>
                    <a:pt x="17239" y="22500"/>
                  </a:cubicBezTo>
                  <a:cubicBezTo>
                    <a:pt x="19774" y="19843"/>
                    <a:pt x="22647" y="17500"/>
                    <a:pt x="25352" y="15000"/>
                  </a:cubicBezTo>
                  <a:cubicBezTo>
                    <a:pt x="27718" y="12812"/>
                    <a:pt x="33464" y="10000"/>
                    <a:pt x="33464" y="10000"/>
                  </a:cubicBezTo>
                  <a:cubicBezTo>
                    <a:pt x="39042" y="2187"/>
                    <a:pt x="49690" y="1093"/>
                    <a:pt x="59154" y="0"/>
                  </a:cubicBezTo>
                  <a:cubicBezTo>
                    <a:pt x="69464" y="468"/>
                    <a:pt x="79943" y="156"/>
                    <a:pt x="90253" y="1250"/>
                  </a:cubicBezTo>
                  <a:cubicBezTo>
                    <a:pt x="98366" y="2031"/>
                    <a:pt x="105464" y="11093"/>
                    <a:pt x="111887" y="15000"/>
                  </a:cubicBezTo>
                  <a:cubicBezTo>
                    <a:pt x="116788" y="21875"/>
                    <a:pt x="117971" y="23593"/>
                    <a:pt x="119999" y="31250"/>
                  </a:cubicBezTo>
                  <a:cubicBezTo>
                    <a:pt x="119492" y="41718"/>
                    <a:pt x="119492" y="52031"/>
                    <a:pt x="118647" y="62500"/>
                  </a:cubicBezTo>
                  <a:cubicBezTo>
                    <a:pt x="118309" y="66093"/>
                    <a:pt x="116281" y="66875"/>
                    <a:pt x="114591" y="70000"/>
                  </a:cubicBezTo>
                  <a:cubicBezTo>
                    <a:pt x="109183" y="80000"/>
                    <a:pt x="105802" y="94843"/>
                    <a:pt x="92957" y="98750"/>
                  </a:cubicBezTo>
                  <a:cubicBezTo>
                    <a:pt x="91098" y="100000"/>
                    <a:pt x="89577" y="101718"/>
                    <a:pt x="87549" y="102500"/>
                  </a:cubicBezTo>
                  <a:cubicBezTo>
                    <a:pt x="85014" y="103437"/>
                    <a:pt x="79436" y="101250"/>
                    <a:pt x="79436" y="103750"/>
                  </a:cubicBezTo>
                  <a:cubicBezTo>
                    <a:pt x="79436" y="106406"/>
                    <a:pt x="84845" y="105468"/>
                    <a:pt x="87549" y="106250"/>
                  </a:cubicBezTo>
                  <a:cubicBezTo>
                    <a:pt x="90253" y="107031"/>
                    <a:pt x="95661" y="108750"/>
                    <a:pt x="95661" y="108750"/>
                  </a:cubicBezTo>
                  <a:cubicBezTo>
                    <a:pt x="96169" y="110000"/>
                    <a:pt x="98028" y="111562"/>
                    <a:pt x="97014" y="112500"/>
                  </a:cubicBezTo>
                  <a:cubicBezTo>
                    <a:pt x="94985" y="114375"/>
                    <a:pt x="91605" y="114218"/>
                    <a:pt x="88901" y="115000"/>
                  </a:cubicBezTo>
                  <a:cubicBezTo>
                    <a:pt x="87380" y="115468"/>
                    <a:pt x="86366" y="116875"/>
                    <a:pt x="84845" y="117500"/>
                  </a:cubicBezTo>
                  <a:cubicBezTo>
                    <a:pt x="82309" y="118593"/>
                    <a:pt x="76732" y="120000"/>
                    <a:pt x="76732" y="120000"/>
                  </a:cubicBezTo>
                  <a:cubicBezTo>
                    <a:pt x="75718" y="117187"/>
                    <a:pt x="76563" y="113281"/>
                    <a:pt x="74028" y="111250"/>
                  </a:cubicBezTo>
                  <a:cubicBezTo>
                    <a:pt x="68788" y="107031"/>
                    <a:pt x="43267" y="107656"/>
                    <a:pt x="41577" y="107500"/>
                  </a:cubicBezTo>
                  <a:cubicBezTo>
                    <a:pt x="34985" y="106250"/>
                    <a:pt x="28056" y="105312"/>
                    <a:pt x="22647" y="101250"/>
                  </a:cubicBezTo>
                  <a:cubicBezTo>
                    <a:pt x="21126" y="100156"/>
                    <a:pt x="19774" y="98906"/>
                    <a:pt x="18591" y="97500"/>
                  </a:cubicBezTo>
                  <a:cubicBezTo>
                    <a:pt x="16563" y="95156"/>
                    <a:pt x="13183" y="90000"/>
                    <a:pt x="13183" y="90000"/>
                  </a:cubicBezTo>
                  <a:cubicBezTo>
                    <a:pt x="11154" y="79062"/>
                    <a:pt x="12507" y="85000"/>
                    <a:pt x="9126" y="72500"/>
                  </a:cubicBezTo>
                  <a:cubicBezTo>
                    <a:pt x="6253" y="62031"/>
                    <a:pt x="9802" y="72343"/>
                    <a:pt x="5070" y="63750"/>
                  </a:cubicBezTo>
                  <a:cubicBezTo>
                    <a:pt x="4394" y="62500"/>
                    <a:pt x="5070" y="59375"/>
                    <a:pt x="3718" y="60000"/>
                  </a:cubicBezTo>
                  <a:cubicBezTo>
                    <a:pt x="2028" y="60781"/>
                    <a:pt x="2873" y="63281"/>
                    <a:pt x="2366" y="65000"/>
                  </a:cubicBezTo>
                  <a:close/>
                </a:path>
              </a:pathLst>
            </a:cu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185" name="Shape 185"/>
            <p:cNvGrpSpPr/>
            <p:nvPr/>
          </p:nvGrpSpPr>
          <p:grpSpPr>
            <a:xfrm rot="416244">
              <a:off x="-21" y="1712"/>
              <a:ext cx="1833" cy="1797"/>
              <a:chOff x="25" y="2770"/>
              <a:chExt cx="933" cy="860"/>
            </a:xfrm>
          </p:grpSpPr>
          <p:sp>
            <p:nvSpPr>
              <p:cNvPr id="186" name="Shape 186"/>
              <p:cNvSpPr/>
              <p:nvPr/>
            </p:nvSpPr>
            <p:spPr>
              <a:xfrm rot="373331" flipH="1">
                <a:off x="124" y="2786"/>
                <a:ext cx="312" cy="30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5437" y="120000"/>
                    </a:moveTo>
                    <a:lnTo>
                      <a:pt x="20460" y="113142"/>
                    </a:lnTo>
                    <a:lnTo>
                      <a:pt x="14377" y="103428"/>
                    </a:lnTo>
                    <a:lnTo>
                      <a:pt x="8294" y="90857"/>
                    </a:lnTo>
                    <a:lnTo>
                      <a:pt x="2764" y="77142"/>
                    </a:lnTo>
                    <a:lnTo>
                      <a:pt x="0" y="62285"/>
                    </a:lnTo>
                    <a:lnTo>
                      <a:pt x="552" y="46857"/>
                    </a:lnTo>
                    <a:lnTo>
                      <a:pt x="4976" y="32571"/>
                    </a:lnTo>
                    <a:lnTo>
                      <a:pt x="14930" y="20000"/>
                    </a:lnTo>
                    <a:lnTo>
                      <a:pt x="24884" y="12571"/>
                    </a:lnTo>
                    <a:lnTo>
                      <a:pt x="33179" y="6857"/>
                    </a:lnTo>
                    <a:lnTo>
                      <a:pt x="39815" y="4000"/>
                    </a:lnTo>
                    <a:lnTo>
                      <a:pt x="44792" y="2857"/>
                    </a:lnTo>
                    <a:lnTo>
                      <a:pt x="48663" y="2857"/>
                    </a:lnTo>
                    <a:lnTo>
                      <a:pt x="57511" y="0"/>
                    </a:lnTo>
                    <a:lnTo>
                      <a:pt x="81843" y="4571"/>
                    </a:lnTo>
                    <a:lnTo>
                      <a:pt x="88479" y="6857"/>
                    </a:lnTo>
                    <a:lnTo>
                      <a:pt x="95115" y="8571"/>
                    </a:lnTo>
                    <a:lnTo>
                      <a:pt x="100645" y="10857"/>
                    </a:lnTo>
                    <a:lnTo>
                      <a:pt x="105069" y="13142"/>
                    </a:lnTo>
                    <a:lnTo>
                      <a:pt x="109493" y="15428"/>
                    </a:lnTo>
                    <a:lnTo>
                      <a:pt x="113364" y="18285"/>
                    </a:lnTo>
                    <a:lnTo>
                      <a:pt x="116682" y="21714"/>
                    </a:lnTo>
                    <a:lnTo>
                      <a:pt x="120000" y="25714"/>
                    </a:lnTo>
                    <a:lnTo>
                      <a:pt x="113364" y="22857"/>
                    </a:lnTo>
                    <a:lnTo>
                      <a:pt x="107281" y="20571"/>
                    </a:lnTo>
                    <a:lnTo>
                      <a:pt x="101198" y="18857"/>
                    </a:lnTo>
                    <a:lnTo>
                      <a:pt x="95115" y="17142"/>
                    </a:lnTo>
                    <a:lnTo>
                      <a:pt x="90138" y="15428"/>
                    </a:lnTo>
                    <a:lnTo>
                      <a:pt x="84608" y="14857"/>
                    </a:lnTo>
                    <a:lnTo>
                      <a:pt x="79078" y="13714"/>
                    </a:lnTo>
                    <a:lnTo>
                      <a:pt x="74101" y="13714"/>
                    </a:lnTo>
                    <a:lnTo>
                      <a:pt x="69124" y="13714"/>
                    </a:lnTo>
                    <a:lnTo>
                      <a:pt x="64147" y="14285"/>
                    </a:lnTo>
                    <a:lnTo>
                      <a:pt x="59170" y="15428"/>
                    </a:lnTo>
                    <a:lnTo>
                      <a:pt x="54746" y="16571"/>
                    </a:lnTo>
                    <a:lnTo>
                      <a:pt x="50322" y="18857"/>
                    </a:lnTo>
                    <a:lnTo>
                      <a:pt x="45345" y="20571"/>
                    </a:lnTo>
                    <a:lnTo>
                      <a:pt x="40921" y="23428"/>
                    </a:lnTo>
                    <a:lnTo>
                      <a:pt x="36497" y="26285"/>
                    </a:lnTo>
                    <a:lnTo>
                      <a:pt x="28755" y="34857"/>
                    </a:lnTo>
                    <a:lnTo>
                      <a:pt x="23225" y="45714"/>
                    </a:lnTo>
                    <a:lnTo>
                      <a:pt x="20460" y="58857"/>
                    </a:lnTo>
                    <a:lnTo>
                      <a:pt x="19354" y="72000"/>
                    </a:lnTo>
                    <a:lnTo>
                      <a:pt x="19354" y="86285"/>
                    </a:lnTo>
                    <a:lnTo>
                      <a:pt x="21013" y="99428"/>
                    </a:lnTo>
                    <a:lnTo>
                      <a:pt x="22672" y="110857"/>
                    </a:lnTo>
                    <a:lnTo>
                      <a:pt x="25437" y="12000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87" name="Shape 187"/>
              <p:cNvSpPr/>
              <p:nvPr/>
            </p:nvSpPr>
            <p:spPr>
              <a:xfrm rot="373331" flipH="1">
                <a:off x="41" y="2842"/>
                <a:ext cx="261" cy="3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1868" y="0"/>
                    </a:moveTo>
                    <a:lnTo>
                      <a:pt x="73846" y="1126"/>
                    </a:lnTo>
                    <a:lnTo>
                      <a:pt x="77802" y="4507"/>
                    </a:lnTo>
                    <a:lnTo>
                      <a:pt x="83736" y="10140"/>
                    </a:lnTo>
                    <a:lnTo>
                      <a:pt x="90329" y="18591"/>
                    </a:lnTo>
                    <a:lnTo>
                      <a:pt x="95604" y="29295"/>
                    </a:lnTo>
                    <a:lnTo>
                      <a:pt x="98901" y="42816"/>
                    </a:lnTo>
                    <a:lnTo>
                      <a:pt x="98901" y="59154"/>
                    </a:lnTo>
                    <a:lnTo>
                      <a:pt x="94945" y="78309"/>
                    </a:lnTo>
                    <a:lnTo>
                      <a:pt x="92307" y="83943"/>
                    </a:lnTo>
                    <a:lnTo>
                      <a:pt x="89670" y="88450"/>
                    </a:lnTo>
                    <a:lnTo>
                      <a:pt x="86373" y="92957"/>
                    </a:lnTo>
                    <a:lnTo>
                      <a:pt x="82417" y="97464"/>
                    </a:lnTo>
                    <a:lnTo>
                      <a:pt x="77142" y="101408"/>
                    </a:lnTo>
                    <a:lnTo>
                      <a:pt x="72527" y="104225"/>
                    </a:lnTo>
                    <a:lnTo>
                      <a:pt x="67252" y="107605"/>
                    </a:lnTo>
                    <a:lnTo>
                      <a:pt x="60659" y="109859"/>
                    </a:lnTo>
                    <a:lnTo>
                      <a:pt x="54065" y="110985"/>
                    </a:lnTo>
                    <a:lnTo>
                      <a:pt x="47472" y="112676"/>
                    </a:lnTo>
                    <a:lnTo>
                      <a:pt x="40219" y="113239"/>
                    </a:lnTo>
                    <a:lnTo>
                      <a:pt x="32307" y="113239"/>
                    </a:lnTo>
                    <a:lnTo>
                      <a:pt x="24395" y="112676"/>
                    </a:lnTo>
                    <a:lnTo>
                      <a:pt x="16483" y="110985"/>
                    </a:lnTo>
                    <a:lnTo>
                      <a:pt x="7912" y="108732"/>
                    </a:lnTo>
                    <a:lnTo>
                      <a:pt x="0" y="105915"/>
                    </a:lnTo>
                    <a:lnTo>
                      <a:pt x="7252" y="109859"/>
                    </a:lnTo>
                    <a:lnTo>
                      <a:pt x="14505" y="112676"/>
                    </a:lnTo>
                    <a:lnTo>
                      <a:pt x="21758" y="115492"/>
                    </a:lnTo>
                    <a:lnTo>
                      <a:pt x="28351" y="117183"/>
                    </a:lnTo>
                    <a:lnTo>
                      <a:pt x="34945" y="118873"/>
                    </a:lnTo>
                    <a:lnTo>
                      <a:pt x="41538" y="119436"/>
                    </a:lnTo>
                    <a:lnTo>
                      <a:pt x="48131" y="119999"/>
                    </a:lnTo>
                    <a:lnTo>
                      <a:pt x="54725" y="119999"/>
                    </a:lnTo>
                    <a:lnTo>
                      <a:pt x="60000" y="119436"/>
                    </a:lnTo>
                    <a:lnTo>
                      <a:pt x="65934" y="118309"/>
                    </a:lnTo>
                    <a:lnTo>
                      <a:pt x="71208" y="117183"/>
                    </a:lnTo>
                    <a:lnTo>
                      <a:pt x="76483" y="116056"/>
                    </a:lnTo>
                    <a:lnTo>
                      <a:pt x="81098" y="114366"/>
                    </a:lnTo>
                    <a:lnTo>
                      <a:pt x="85714" y="112112"/>
                    </a:lnTo>
                    <a:lnTo>
                      <a:pt x="89670" y="109859"/>
                    </a:lnTo>
                    <a:lnTo>
                      <a:pt x="93626" y="107605"/>
                    </a:lnTo>
                    <a:lnTo>
                      <a:pt x="104175" y="99154"/>
                    </a:lnTo>
                    <a:lnTo>
                      <a:pt x="111428" y="90704"/>
                    </a:lnTo>
                    <a:lnTo>
                      <a:pt x="116043" y="81126"/>
                    </a:lnTo>
                    <a:lnTo>
                      <a:pt x="118021" y="72112"/>
                    </a:lnTo>
                    <a:lnTo>
                      <a:pt x="119340" y="62535"/>
                    </a:lnTo>
                    <a:lnTo>
                      <a:pt x="119340" y="53521"/>
                    </a:lnTo>
                    <a:lnTo>
                      <a:pt x="120000" y="44507"/>
                    </a:lnTo>
                    <a:lnTo>
                      <a:pt x="114065" y="25915"/>
                    </a:lnTo>
                    <a:lnTo>
                      <a:pt x="102857" y="11830"/>
                    </a:lnTo>
                    <a:lnTo>
                      <a:pt x="99560" y="10140"/>
                    </a:lnTo>
                    <a:lnTo>
                      <a:pt x="96923" y="8450"/>
                    </a:lnTo>
                    <a:lnTo>
                      <a:pt x="93626" y="7323"/>
                    </a:lnTo>
                    <a:lnTo>
                      <a:pt x="90989" y="6197"/>
                    </a:lnTo>
                    <a:lnTo>
                      <a:pt x="87032" y="5070"/>
                    </a:lnTo>
                    <a:lnTo>
                      <a:pt x="83076" y="3380"/>
                    </a:lnTo>
                    <a:lnTo>
                      <a:pt x="78461" y="1690"/>
                    </a:lnTo>
                    <a:lnTo>
                      <a:pt x="7186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88" name="Shape 188"/>
              <p:cNvSpPr/>
              <p:nvPr/>
            </p:nvSpPr>
            <p:spPr>
              <a:xfrm rot="373331" flipH="1">
                <a:off x="120" y="2907"/>
                <a:ext cx="92" cy="1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8125" y="0"/>
                    </a:moveTo>
                    <a:lnTo>
                      <a:pt x="98437" y="4976"/>
                    </a:lnTo>
                    <a:lnTo>
                      <a:pt x="107812" y="14930"/>
                    </a:lnTo>
                    <a:lnTo>
                      <a:pt x="115312" y="27649"/>
                    </a:lnTo>
                    <a:lnTo>
                      <a:pt x="120000" y="43133"/>
                    </a:lnTo>
                    <a:lnTo>
                      <a:pt x="119062" y="61382"/>
                    </a:lnTo>
                    <a:lnTo>
                      <a:pt x="108750" y="80184"/>
                    </a:lnTo>
                    <a:lnTo>
                      <a:pt x="88125" y="100092"/>
                    </a:lnTo>
                    <a:lnTo>
                      <a:pt x="56250" y="120000"/>
                    </a:lnTo>
                    <a:lnTo>
                      <a:pt x="45937" y="117788"/>
                    </a:lnTo>
                    <a:lnTo>
                      <a:pt x="35625" y="116129"/>
                    </a:lnTo>
                    <a:lnTo>
                      <a:pt x="24375" y="113364"/>
                    </a:lnTo>
                    <a:lnTo>
                      <a:pt x="15000" y="111152"/>
                    </a:lnTo>
                    <a:lnTo>
                      <a:pt x="7500" y="108387"/>
                    </a:lnTo>
                    <a:lnTo>
                      <a:pt x="1875" y="105069"/>
                    </a:lnTo>
                    <a:lnTo>
                      <a:pt x="0" y="101198"/>
                    </a:lnTo>
                    <a:lnTo>
                      <a:pt x="937" y="98433"/>
                    </a:lnTo>
                    <a:lnTo>
                      <a:pt x="12187" y="94562"/>
                    </a:lnTo>
                    <a:lnTo>
                      <a:pt x="27187" y="89032"/>
                    </a:lnTo>
                    <a:lnTo>
                      <a:pt x="43125" y="82949"/>
                    </a:lnTo>
                    <a:lnTo>
                      <a:pt x="59062" y="74101"/>
                    </a:lnTo>
                    <a:lnTo>
                      <a:pt x="74062" y="61935"/>
                    </a:lnTo>
                    <a:lnTo>
                      <a:pt x="85312" y="45898"/>
                    </a:lnTo>
                    <a:lnTo>
                      <a:pt x="90937" y="25437"/>
                    </a:lnTo>
                    <a:lnTo>
                      <a:pt x="881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89" name="Shape 189"/>
              <p:cNvSpPr/>
              <p:nvPr/>
            </p:nvSpPr>
            <p:spPr>
              <a:xfrm rot="373331" flipH="1">
                <a:off x="312" y="3109"/>
                <a:ext cx="84" cy="9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6923" y="0"/>
                    </a:moveTo>
                    <a:lnTo>
                      <a:pt x="0" y="22727"/>
                    </a:lnTo>
                    <a:lnTo>
                      <a:pt x="3076" y="23636"/>
                    </a:lnTo>
                    <a:lnTo>
                      <a:pt x="14358" y="26363"/>
                    </a:lnTo>
                    <a:lnTo>
                      <a:pt x="29743" y="32727"/>
                    </a:lnTo>
                    <a:lnTo>
                      <a:pt x="47179" y="42727"/>
                    </a:lnTo>
                    <a:lnTo>
                      <a:pt x="67692" y="56363"/>
                    </a:lnTo>
                    <a:lnTo>
                      <a:pt x="86153" y="72727"/>
                    </a:lnTo>
                    <a:lnTo>
                      <a:pt x="104615" y="93636"/>
                    </a:lnTo>
                    <a:lnTo>
                      <a:pt x="118974" y="120000"/>
                    </a:lnTo>
                    <a:lnTo>
                      <a:pt x="120000" y="109090"/>
                    </a:lnTo>
                    <a:lnTo>
                      <a:pt x="117948" y="97272"/>
                    </a:lnTo>
                    <a:lnTo>
                      <a:pt x="110769" y="81818"/>
                    </a:lnTo>
                    <a:lnTo>
                      <a:pt x="101538" y="67272"/>
                    </a:lnTo>
                    <a:lnTo>
                      <a:pt x="91282" y="52727"/>
                    </a:lnTo>
                    <a:lnTo>
                      <a:pt x="80000" y="40909"/>
                    </a:lnTo>
                    <a:lnTo>
                      <a:pt x="68717" y="32727"/>
                    </a:lnTo>
                    <a:lnTo>
                      <a:pt x="59487" y="29090"/>
                    </a:lnTo>
                    <a:lnTo>
                      <a:pt x="70769" y="26363"/>
                    </a:lnTo>
                    <a:lnTo>
                      <a:pt x="81025" y="25454"/>
                    </a:lnTo>
                    <a:lnTo>
                      <a:pt x="91282" y="23636"/>
                    </a:lnTo>
                    <a:lnTo>
                      <a:pt x="100512" y="22727"/>
                    </a:lnTo>
                    <a:lnTo>
                      <a:pt x="107692" y="21818"/>
                    </a:lnTo>
                    <a:lnTo>
                      <a:pt x="111794" y="20000"/>
                    </a:lnTo>
                    <a:lnTo>
                      <a:pt x="115897" y="19090"/>
                    </a:lnTo>
                    <a:lnTo>
                      <a:pt x="116923" y="19090"/>
                    </a:lnTo>
                    <a:lnTo>
                      <a:pt x="769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0" name="Shape 190"/>
              <p:cNvSpPr/>
              <p:nvPr/>
            </p:nvSpPr>
            <p:spPr>
              <a:xfrm rot="373331" flipH="1">
                <a:off x="288" y="3135"/>
                <a:ext cx="21" cy="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95172" y="0"/>
                    </a:lnTo>
                    <a:lnTo>
                      <a:pt x="66206" y="6233"/>
                    </a:lnTo>
                    <a:lnTo>
                      <a:pt x="37241" y="14025"/>
                    </a:lnTo>
                    <a:lnTo>
                      <a:pt x="16551" y="29610"/>
                    </a:lnTo>
                    <a:lnTo>
                      <a:pt x="4137" y="46753"/>
                    </a:lnTo>
                    <a:lnTo>
                      <a:pt x="0" y="68571"/>
                    </a:lnTo>
                    <a:lnTo>
                      <a:pt x="12413" y="93506"/>
                    </a:lnTo>
                    <a:lnTo>
                      <a:pt x="45517" y="120000"/>
                    </a:lnTo>
                    <a:lnTo>
                      <a:pt x="62068" y="82597"/>
                    </a:lnTo>
                    <a:lnTo>
                      <a:pt x="78620" y="57662"/>
                    </a:lnTo>
                    <a:lnTo>
                      <a:pt x="95172" y="34285"/>
                    </a:ln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grpSp>
            <p:nvGrpSpPr>
              <p:cNvPr id="191" name="Shape 191"/>
              <p:cNvGrpSpPr/>
              <p:nvPr/>
            </p:nvGrpSpPr>
            <p:grpSpPr>
              <a:xfrm rot="-10713554" flipH="1">
                <a:off x="322" y="3188"/>
                <a:ext cx="631" cy="435"/>
                <a:chOff x="-379" y="1700"/>
                <a:chExt cx="631" cy="435"/>
              </a:xfrm>
            </p:grpSpPr>
            <p:sp>
              <p:nvSpPr>
                <p:cNvPr id="192" name="Shape 192"/>
                <p:cNvSpPr/>
                <p:nvPr/>
              </p:nvSpPr>
              <p:spPr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6956" y="9361"/>
                      </a:moveTo>
                      <a:lnTo>
                        <a:pt x="3478" y="15319"/>
                      </a:lnTo>
                      <a:lnTo>
                        <a:pt x="1739" y="21063"/>
                      </a:lnTo>
                      <a:lnTo>
                        <a:pt x="0" y="26595"/>
                      </a:lnTo>
                      <a:lnTo>
                        <a:pt x="0" y="32127"/>
                      </a:lnTo>
                      <a:lnTo>
                        <a:pt x="1739" y="38297"/>
                      </a:lnTo>
                      <a:lnTo>
                        <a:pt x="4057" y="44893"/>
                      </a:lnTo>
                      <a:lnTo>
                        <a:pt x="9275" y="52553"/>
                      </a:lnTo>
                      <a:lnTo>
                        <a:pt x="16811" y="61063"/>
                      </a:lnTo>
                      <a:lnTo>
                        <a:pt x="24927" y="69148"/>
                      </a:lnTo>
                      <a:lnTo>
                        <a:pt x="35362" y="77446"/>
                      </a:lnTo>
                      <a:lnTo>
                        <a:pt x="48115" y="86382"/>
                      </a:lnTo>
                      <a:lnTo>
                        <a:pt x="61449" y="94893"/>
                      </a:lnTo>
                      <a:lnTo>
                        <a:pt x="76521" y="102765"/>
                      </a:lnTo>
                      <a:lnTo>
                        <a:pt x="91014" y="109787"/>
                      </a:lnTo>
                      <a:lnTo>
                        <a:pt x="105507" y="115744"/>
                      </a:lnTo>
                      <a:lnTo>
                        <a:pt x="120000" y="120000"/>
                      </a:lnTo>
                      <a:lnTo>
                        <a:pt x="92753" y="106595"/>
                      </a:lnTo>
                      <a:lnTo>
                        <a:pt x="73623" y="95319"/>
                      </a:lnTo>
                      <a:lnTo>
                        <a:pt x="59710" y="86170"/>
                      </a:lnTo>
                      <a:lnTo>
                        <a:pt x="50434" y="78297"/>
                      </a:lnTo>
                      <a:lnTo>
                        <a:pt x="43478" y="71702"/>
                      </a:lnTo>
                      <a:lnTo>
                        <a:pt x="39420" y="65744"/>
                      </a:lnTo>
                      <a:lnTo>
                        <a:pt x="36521" y="60638"/>
                      </a:lnTo>
                      <a:lnTo>
                        <a:pt x="32463" y="55531"/>
                      </a:lnTo>
                      <a:lnTo>
                        <a:pt x="25507" y="43617"/>
                      </a:lnTo>
                      <a:lnTo>
                        <a:pt x="23768" y="29787"/>
                      </a:lnTo>
                      <a:lnTo>
                        <a:pt x="24927" y="14468"/>
                      </a:lnTo>
                      <a:lnTo>
                        <a:pt x="28985" y="0"/>
                      </a:lnTo>
                      <a:lnTo>
                        <a:pt x="6956" y="9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  <p:sp>
              <p:nvSpPr>
                <p:cNvPr id="193" name="Shape 193"/>
                <p:cNvSpPr/>
                <p:nvPr/>
              </p:nvSpPr>
              <p:spPr>
                <a:xfrm rot="4200091">
                  <a:off x="123" y="1761"/>
                  <a:ext cx="32" cy="1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9827"/>
                      </a:moveTo>
                      <a:lnTo>
                        <a:pt x="35744" y="28448"/>
                      </a:lnTo>
                      <a:lnTo>
                        <a:pt x="56170" y="52241"/>
                      </a:lnTo>
                      <a:lnTo>
                        <a:pt x="61276" y="82241"/>
                      </a:lnTo>
                      <a:lnTo>
                        <a:pt x="48510" y="120000"/>
                      </a:lnTo>
                      <a:lnTo>
                        <a:pt x="114893" y="112241"/>
                      </a:lnTo>
                      <a:lnTo>
                        <a:pt x="120000" y="92068"/>
                      </a:lnTo>
                      <a:lnTo>
                        <a:pt x="120000" y="72413"/>
                      </a:lnTo>
                      <a:lnTo>
                        <a:pt x="114893" y="53275"/>
                      </a:lnTo>
                      <a:lnTo>
                        <a:pt x="104680" y="36724"/>
                      </a:lnTo>
                      <a:lnTo>
                        <a:pt x="91914" y="26896"/>
                      </a:lnTo>
                      <a:lnTo>
                        <a:pt x="74042" y="17586"/>
                      </a:lnTo>
                      <a:lnTo>
                        <a:pt x="56170" y="8793"/>
                      </a:lnTo>
                      <a:lnTo>
                        <a:pt x="33191" y="0"/>
                      </a:lnTo>
                      <a:lnTo>
                        <a:pt x="0" y="98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  <p:sp>
              <p:nvSpPr>
                <p:cNvPr id="194" name="Shape 194"/>
                <p:cNvSpPr/>
                <p:nvPr/>
              </p:nvSpPr>
              <p:spPr>
                <a:xfrm rot="4200091">
                  <a:off x="199" y="1719"/>
                  <a:ext cx="59" cy="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120000" y="66000"/>
                      </a:moveTo>
                      <a:lnTo>
                        <a:pt x="106206" y="51000"/>
                      </a:lnTo>
                      <a:lnTo>
                        <a:pt x="93793" y="36000"/>
                      </a:lnTo>
                      <a:lnTo>
                        <a:pt x="80000" y="21000"/>
                      </a:lnTo>
                      <a:lnTo>
                        <a:pt x="64827" y="15000"/>
                      </a:lnTo>
                      <a:lnTo>
                        <a:pt x="51034" y="9000"/>
                      </a:lnTo>
                      <a:lnTo>
                        <a:pt x="35862" y="6000"/>
                      </a:lnTo>
                      <a:lnTo>
                        <a:pt x="17931" y="0"/>
                      </a:lnTo>
                      <a:lnTo>
                        <a:pt x="0" y="6000"/>
                      </a:lnTo>
                      <a:lnTo>
                        <a:pt x="8275" y="18000"/>
                      </a:lnTo>
                      <a:lnTo>
                        <a:pt x="19310" y="30000"/>
                      </a:lnTo>
                      <a:lnTo>
                        <a:pt x="30344" y="42000"/>
                      </a:lnTo>
                      <a:lnTo>
                        <a:pt x="45517" y="54000"/>
                      </a:lnTo>
                      <a:lnTo>
                        <a:pt x="57931" y="66000"/>
                      </a:lnTo>
                      <a:lnTo>
                        <a:pt x="71724" y="81000"/>
                      </a:lnTo>
                      <a:lnTo>
                        <a:pt x="88275" y="99000"/>
                      </a:lnTo>
                      <a:lnTo>
                        <a:pt x="102068" y="120000"/>
                      </a:lnTo>
                      <a:lnTo>
                        <a:pt x="120000" y="6600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endParaRPr>
                </a:p>
              </p:txBody>
            </p:sp>
          </p:grpSp>
        </p:grpSp>
        <p:grpSp>
          <p:nvGrpSpPr>
            <p:cNvPr id="195" name="Shape 195"/>
            <p:cNvGrpSpPr/>
            <p:nvPr/>
          </p:nvGrpSpPr>
          <p:grpSpPr>
            <a:xfrm rot="6248562">
              <a:off x="343" y="3854"/>
              <a:ext cx="392" cy="423"/>
              <a:chOff x="1727" y="865"/>
              <a:chExt cx="129" cy="156"/>
            </a:xfrm>
          </p:grpSpPr>
          <p:sp>
            <p:nvSpPr>
              <p:cNvPr id="196" name="Shape 196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7" name="Shape 197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8" name="Shape 198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199" name="Shape 199"/>
            <p:cNvGrpSpPr/>
            <p:nvPr/>
          </p:nvGrpSpPr>
          <p:grpSpPr>
            <a:xfrm rot="5003157">
              <a:off x="249" y="1102"/>
              <a:ext cx="412" cy="499"/>
              <a:chOff x="1727" y="865"/>
              <a:chExt cx="129" cy="156"/>
            </a:xfrm>
          </p:grpSpPr>
          <p:sp>
            <p:nvSpPr>
              <p:cNvPr id="200" name="Shape 200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1" name="Shape 201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2" name="Shape 202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203" name="Shape 203"/>
            <p:cNvGrpSpPr/>
            <p:nvPr/>
          </p:nvGrpSpPr>
          <p:grpSpPr>
            <a:xfrm>
              <a:off x="815" y="0"/>
              <a:ext cx="345" cy="366"/>
              <a:chOff x="1727" y="865"/>
              <a:chExt cx="129" cy="156"/>
            </a:xfrm>
          </p:grpSpPr>
          <p:sp>
            <p:nvSpPr>
              <p:cNvPr id="204" name="Shape 204"/>
              <p:cNvSpPr/>
              <p:nvPr/>
            </p:nvSpPr>
            <p:spPr>
              <a:xfrm>
                <a:off x="1727" y="865"/>
                <a:ext cx="4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28717"/>
                    </a:moveTo>
                    <a:lnTo>
                      <a:pt x="39036" y="0"/>
                    </a:lnTo>
                    <a:lnTo>
                      <a:pt x="0" y="120000"/>
                    </a:lnTo>
                    <a:lnTo>
                      <a:pt x="119999" y="2871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5" name="Shape 205"/>
              <p:cNvSpPr/>
              <p:nvPr/>
            </p:nvSpPr>
            <p:spPr>
              <a:xfrm>
                <a:off x="1786" y="893"/>
                <a:ext cx="70" cy="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19999"/>
                    </a:moveTo>
                    <a:lnTo>
                      <a:pt x="101142" y="0"/>
                    </a:lnTo>
                    <a:lnTo>
                      <a:pt x="120000" y="59999"/>
                    </a:lnTo>
                    <a:lnTo>
                      <a:pt x="0" y="11999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6" name="Shape 206"/>
              <p:cNvSpPr/>
              <p:nvPr/>
            </p:nvSpPr>
            <p:spPr>
              <a:xfrm>
                <a:off x="1771" y="997"/>
                <a:ext cx="72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7142"/>
                    </a:moveTo>
                    <a:lnTo>
                      <a:pt x="120000" y="0"/>
                    </a:lnTo>
                    <a:lnTo>
                      <a:pt x="108413" y="119999"/>
                    </a:lnTo>
                    <a:lnTo>
                      <a:pt x="0" y="171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sp>
          <p:nvSpPr>
            <p:cNvPr id="207" name="Shape 207"/>
            <p:cNvSpPr/>
            <p:nvPr/>
          </p:nvSpPr>
          <p:spPr>
            <a:xfrm>
              <a:off x="87" y="93"/>
              <a:ext cx="698" cy="7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1" y="62222"/>
                  </a:moveTo>
                  <a:cubicBezTo>
                    <a:pt x="343" y="54761"/>
                    <a:pt x="343" y="47460"/>
                    <a:pt x="515" y="40000"/>
                  </a:cubicBezTo>
                  <a:cubicBezTo>
                    <a:pt x="515" y="37777"/>
                    <a:pt x="2746" y="35555"/>
                    <a:pt x="3605" y="33333"/>
                  </a:cubicBezTo>
                  <a:cubicBezTo>
                    <a:pt x="4120" y="32063"/>
                    <a:pt x="4978" y="28888"/>
                    <a:pt x="4978" y="28888"/>
                  </a:cubicBezTo>
                  <a:cubicBezTo>
                    <a:pt x="5493" y="27460"/>
                    <a:pt x="5836" y="25873"/>
                    <a:pt x="6695" y="24444"/>
                  </a:cubicBezTo>
                  <a:cubicBezTo>
                    <a:pt x="7210" y="23492"/>
                    <a:pt x="8755" y="21904"/>
                    <a:pt x="8755" y="21904"/>
                  </a:cubicBezTo>
                  <a:cubicBezTo>
                    <a:pt x="9957" y="18412"/>
                    <a:pt x="15107" y="13015"/>
                    <a:pt x="19055" y="11746"/>
                  </a:cubicBezTo>
                  <a:cubicBezTo>
                    <a:pt x="21974" y="9682"/>
                    <a:pt x="25579" y="5873"/>
                    <a:pt x="29012" y="4761"/>
                  </a:cubicBezTo>
                  <a:cubicBezTo>
                    <a:pt x="31244" y="2698"/>
                    <a:pt x="35536" y="2380"/>
                    <a:pt x="38626" y="1587"/>
                  </a:cubicBezTo>
                  <a:cubicBezTo>
                    <a:pt x="40000" y="1269"/>
                    <a:pt x="41373" y="952"/>
                    <a:pt x="42746" y="634"/>
                  </a:cubicBezTo>
                  <a:cubicBezTo>
                    <a:pt x="43605" y="476"/>
                    <a:pt x="45493" y="0"/>
                    <a:pt x="45493" y="0"/>
                  </a:cubicBezTo>
                  <a:cubicBezTo>
                    <a:pt x="50815" y="158"/>
                    <a:pt x="55965" y="0"/>
                    <a:pt x="61287" y="317"/>
                  </a:cubicBezTo>
                  <a:cubicBezTo>
                    <a:pt x="62832" y="317"/>
                    <a:pt x="66094" y="952"/>
                    <a:pt x="66094" y="952"/>
                  </a:cubicBezTo>
                  <a:cubicBezTo>
                    <a:pt x="71587" y="2698"/>
                    <a:pt x="79484" y="2222"/>
                    <a:pt x="83948" y="6349"/>
                  </a:cubicBezTo>
                  <a:cubicBezTo>
                    <a:pt x="90643" y="9523"/>
                    <a:pt x="101630" y="16666"/>
                    <a:pt x="106266" y="20317"/>
                  </a:cubicBezTo>
                  <a:cubicBezTo>
                    <a:pt x="109012" y="21269"/>
                    <a:pt x="110386" y="26031"/>
                    <a:pt x="112103" y="28253"/>
                  </a:cubicBezTo>
                  <a:cubicBezTo>
                    <a:pt x="114506" y="37142"/>
                    <a:pt x="117939" y="42063"/>
                    <a:pt x="118969" y="51111"/>
                  </a:cubicBezTo>
                  <a:cubicBezTo>
                    <a:pt x="119999" y="57936"/>
                    <a:pt x="118798" y="63174"/>
                    <a:pt x="117939" y="68888"/>
                  </a:cubicBezTo>
                  <a:cubicBezTo>
                    <a:pt x="117768" y="74444"/>
                    <a:pt x="118626" y="80952"/>
                    <a:pt x="114163" y="85396"/>
                  </a:cubicBezTo>
                  <a:cubicBezTo>
                    <a:pt x="112789" y="86825"/>
                    <a:pt x="110557" y="87777"/>
                    <a:pt x="109699" y="89523"/>
                  </a:cubicBezTo>
                  <a:cubicBezTo>
                    <a:pt x="109184" y="90317"/>
                    <a:pt x="109184" y="91428"/>
                    <a:pt x="108326" y="92063"/>
                  </a:cubicBezTo>
                  <a:cubicBezTo>
                    <a:pt x="107124" y="92857"/>
                    <a:pt x="104206" y="93333"/>
                    <a:pt x="104206" y="93333"/>
                  </a:cubicBezTo>
                  <a:cubicBezTo>
                    <a:pt x="99742" y="95555"/>
                    <a:pt x="85665" y="103015"/>
                    <a:pt x="81201" y="105396"/>
                  </a:cubicBezTo>
                  <a:cubicBezTo>
                    <a:pt x="79828" y="105714"/>
                    <a:pt x="77081" y="107619"/>
                    <a:pt x="77081" y="107619"/>
                  </a:cubicBezTo>
                  <a:cubicBezTo>
                    <a:pt x="75193" y="108730"/>
                    <a:pt x="71587" y="107777"/>
                    <a:pt x="69527" y="108571"/>
                  </a:cubicBezTo>
                  <a:cubicBezTo>
                    <a:pt x="67982" y="109047"/>
                    <a:pt x="66094" y="109206"/>
                    <a:pt x="64377" y="109523"/>
                  </a:cubicBezTo>
                  <a:cubicBezTo>
                    <a:pt x="56309" y="109365"/>
                    <a:pt x="52703" y="109047"/>
                    <a:pt x="45836" y="108571"/>
                  </a:cubicBezTo>
                  <a:cubicBezTo>
                    <a:pt x="42746" y="109523"/>
                    <a:pt x="45321" y="108412"/>
                    <a:pt x="44463" y="114603"/>
                  </a:cubicBezTo>
                  <a:cubicBezTo>
                    <a:pt x="44291" y="116349"/>
                    <a:pt x="42918" y="119047"/>
                    <a:pt x="41373" y="120000"/>
                  </a:cubicBezTo>
                  <a:cubicBezTo>
                    <a:pt x="37424" y="119365"/>
                    <a:pt x="35536" y="116666"/>
                    <a:pt x="31759" y="115555"/>
                  </a:cubicBezTo>
                  <a:cubicBezTo>
                    <a:pt x="30214" y="115079"/>
                    <a:pt x="29356" y="114920"/>
                    <a:pt x="27982" y="114285"/>
                  </a:cubicBezTo>
                  <a:cubicBezTo>
                    <a:pt x="27296" y="113968"/>
                    <a:pt x="25922" y="113650"/>
                    <a:pt x="25922" y="113650"/>
                  </a:cubicBezTo>
                  <a:cubicBezTo>
                    <a:pt x="26952" y="110317"/>
                    <a:pt x="30901" y="109365"/>
                    <a:pt x="33476" y="106984"/>
                  </a:cubicBezTo>
                  <a:cubicBezTo>
                    <a:pt x="33991" y="105555"/>
                    <a:pt x="35193" y="103492"/>
                    <a:pt x="36223" y="102222"/>
                  </a:cubicBezTo>
                  <a:cubicBezTo>
                    <a:pt x="36051" y="101269"/>
                    <a:pt x="36394" y="100158"/>
                    <a:pt x="35879" y="99365"/>
                  </a:cubicBezTo>
                  <a:cubicBezTo>
                    <a:pt x="35536" y="98571"/>
                    <a:pt x="34163" y="98888"/>
                    <a:pt x="33476" y="98412"/>
                  </a:cubicBezTo>
                  <a:cubicBezTo>
                    <a:pt x="31759" y="97142"/>
                    <a:pt x="29699" y="96190"/>
                    <a:pt x="28326" y="94603"/>
                  </a:cubicBezTo>
                  <a:cubicBezTo>
                    <a:pt x="25064" y="90952"/>
                    <a:pt x="21115" y="87619"/>
                    <a:pt x="16995" y="84761"/>
                  </a:cubicBezTo>
                  <a:cubicBezTo>
                    <a:pt x="14935" y="83333"/>
                    <a:pt x="12360" y="82063"/>
                    <a:pt x="10472" y="80317"/>
                  </a:cubicBezTo>
                  <a:cubicBezTo>
                    <a:pt x="8412" y="78412"/>
                    <a:pt x="6351" y="76190"/>
                    <a:pt x="3948" y="74603"/>
                  </a:cubicBezTo>
                  <a:cubicBezTo>
                    <a:pt x="2231" y="72380"/>
                    <a:pt x="1716" y="71587"/>
                    <a:pt x="1201" y="68888"/>
                  </a:cubicBezTo>
                  <a:cubicBezTo>
                    <a:pt x="1030" y="66825"/>
                    <a:pt x="1201" y="64761"/>
                    <a:pt x="858" y="62857"/>
                  </a:cubicBezTo>
                  <a:cubicBezTo>
                    <a:pt x="858" y="62539"/>
                    <a:pt x="0" y="62063"/>
                    <a:pt x="171" y="62222"/>
                  </a:cubicBezTo>
                  <a:close/>
                </a:path>
              </a:pathLst>
            </a:cu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08" name="Shape 208"/>
            <p:cNvSpPr/>
            <p:nvPr/>
          </p:nvSpPr>
          <p:spPr>
            <a:xfrm rot="828663">
              <a:off x="242" y="3404"/>
              <a:ext cx="131" cy="1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04" y="769"/>
                  </a:lnTo>
                  <a:lnTo>
                    <a:pt x="19816" y="3846"/>
                  </a:lnTo>
                  <a:lnTo>
                    <a:pt x="40733" y="9230"/>
                  </a:lnTo>
                  <a:lnTo>
                    <a:pt x="63853" y="18461"/>
                  </a:lnTo>
                  <a:lnTo>
                    <a:pt x="85871" y="33846"/>
                  </a:lnTo>
                  <a:lnTo>
                    <a:pt x="105688" y="54615"/>
                  </a:lnTo>
                  <a:lnTo>
                    <a:pt x="117798" y="83076"/>
                  </a:lnTo>
                  <a:lnTo>
                    <a:pt x="120000" y="120000"/>
                  </a:lnTo>
                  <a:lnTo>
                    <a:pt x="115596" y="120000"/>
                  </a:lnTo>
                  <a:lnTo>
                    <a:pt x="108990" y="120000"/>
                  </a:lnTo>
                  <a:lnTo>
                    <a:pt x="102385" y="120000"/>
                  </a:lnTo>
                  <a:lnTo>
                    <a:pt x="95779" y="118461"/>
                  </a:lnTo>
                  <a:lnTo>
                    <a:pt x="89174" y="117692"/>
                  </a:lnTo>
                  <a:lnTo>
                    <a:pt x="81467" y="115384"/>
                  </a:lnTo>
                  <a:lnTo>
                    <a:pt x="72660" y="111538"/>
                  </a:lnTo>
                  <a:lnTo>
                    <a:pt x="63853" y="106923"/>
                  </a:lnTo>
                  <a:lnTo>
                    <a:pt x="58348" y="96923"/>
                  </a:lnTo>
                  <a:lnTo>
                    <a:pt x="58348" y="85384"/>
                  </a:lnTo>
                  <a:lnTo>
                    <a:pt x="61651" y="73846"/>
                  </a:lnTo>
                  <a:lnTo>
                    <a:pt x="64954" y="61538"/>
                  </a:lnTo>
                  <a:lnTo>
                    <a:pt x="61651" y="47692"/>
                  </a:lnTo>
                  <a:lnTo>
                    <a:pt x="52844" y="33076"/>
                  </a:lnTo>
                  <a:lnTo>
                    <a:pt x="34128" y="17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09" name="Shape 209"/>
            <p:cNvSpPr/>
            <p:nvPr/>
          </p:nvSpPr>
          <p:spPr>
            <a:xfrm rot="828663">
              <a:off x="265" y="3592"/>
              <a:ext cx="65" cy="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2222" y="3000"/>
                  </a:lnTo>
                  <a:lnTo>
                    <a:pt x="13333" y="9000"/>
                  </a:lnTo>
                  <a:lnTo>
                    <a:pt x="28888" y="24000"/>
                  </a:lnTo>
                  <a:lnTo>
                    <a:pt x="46666" y="36000"/>
                  </a:lnTo>
                  <a:lnTo>
                    <a:pt x="64444" y="45000"/>
                  </a:lnTo>
                  <a:lnTo>
                    <a:pt x="84444" y="51000"/>
                  </a:lnTo>
                  <a:lnTo>
                    <a:pt x="102222" y="54000"/>
                  </a:lnTo>
                  <a:lnTo>
                    <a:pt x="120000" y="48000"/>
                  </a:lnTo>
                  <a:lnTo>
                    <a:pt x="117777" y="75000"/>
                  </a:lnTo>
                  <a:lnTo>
                    <a:pt x="111111" y="99000"/>
                  </a:lnTo>
                  <a:lnTo>
                    <a:pt x="97777" y="114000"/>
                  </a:lnTo>
                  <a:lnTo>
                    <a:pt x="82222" y="120000"/>
                  </a:lnTo>
                  <a:lnTo>
                    <a:pt x="62222" y="117000"/>
                  </a:lnTo>
                  <a:lnTo>
                    <a:pt x="42222" y="96000"/>
                  </a:lnTo>
                  <a:lnTo>
                    <a:pt x="22222" y="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0" name="Shape 210"/>
            <p:cNvSpPr/>
            <p:nvPr/>
          </p:nvSpPr>
          <p:spPr>
            <a:xfrm>
              <a:off x="10" y="4109"/>
              <a:ext cx="117" cy="2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6101" y="4593"/>
                  </a:lnTo>
                  <a:lnTo>
                    <a:pt x="15254" y="10909"/>
                  </a:lnTo>
                  <a:lnTo>
                    <a:pt x="26440" y="18947"/>
                  </a:lnTo>
                  <a:lnTo>
                    <a:pt x="38644" y="29282"/>
                  </a:lnTo>
                  <a:lnTo>
                    <a:pt x="54915" y="41339"/>
                  </a:lnTo>
                  <a:lnTo>
                    <a:pt x="68135" y="53971"/>
                  </a:lnTo>
                  <a:lnTo>
                    <a:pt x="80338" y="68325"/>
                  </a:lnTo>
                  <a:lnTo>
                    <a:pt x="88474" y="83827"/>
                  </a:lnTo>
                  <a:lnTo>
                    <a:pt x="95593" y="100478"/>
                  </a:lnTo>
                  <a:lnTo>
                    <a:pt x="92542" y="119999"/>
                  </a:lnTo>
                  <a:lnTo>
                    <a:pt x="120000" y="119999"/>
                  </a:lnTo>
                  <a:lnTo>
                    <a:pt x="118983" y="101626"/>
                  </a:lnTo>
                  <a:lnTo>
                    <a:pt x="105762" y="68325"/>
                  </a:lnTo>
                  <a:lnTo>
                    <a:pt x="83389" y="39617"/>
                  </a:lnTo>
                  <a:lnTo>
                    <a:pt x="47796" y="155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1" name="Shape 211"/>
            <p:cNvSpPr/>
            <p:nvPr/>
          </p:nvSpPr>
          <p:spPr>
            <a:xfrm>
              <a:off x="0" y="3968"/>
              <a:ext cx="130" cy="1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076" y="0"/>
                  </a:moveTo>
                  <a:lnTo>
                    <a:pt x="120000" y="120000"/>
                  </a:lnTo>
                  <a:lnTo>
                    <a:pt x="115384" y="118125"/>
                  </a:lnTo>
                  <a:lnTo>
                    <a:pt x="102461" y="113437"/>
                  </a:lnTo>
                  <a:lnTo>
                    <a:pt x="84923" y="104062"/>
                  </a:lnTo>
                  <a:lnTo>
                    <a:pt x="62769" y="96562"/>
                  </a:lnTo>
                  <a:lnTo>
                    <a:pt x="37846" y="88125"/>
                  </a:lnTo>
                  <a:lnTo>
                    <a:pt x="17538" y="84375"/>
                  </a:lnTo>
                  <a:lnTo>
                    <a:pt x="0" y="87187"/>
                  </a:lnTo>
                  <a:lnTo>
                    <a:pt x="0" y="67500"/>
                  </a:lnTo>
                  <a:lnTo>
                    <a:pt x="11076" y="65625"/>
                  </a:lnTo>
                  <a:lnTo>
                    <a:pt x="22153" y="61875"/>
                  </a:lnTo>
                  <a:lnTo>
                    <a:pt x="35076" y="61875"/>
                  </a:lnTo>
                  <a:lnTo>
                    <a:pt x="47076" y="62812"/>
                  </a:lnTo>
                  <a:lnTo>
                    <a:pt x="60000" y="65625"/>
                  </a:lnTo>
                  <a:lnTo>
                    <a:pt x="72000" y="73125"/>
                  </a:lnTo>
                  <a:lnTo>
                    <a:pt x="74769" y="69375"/>
                  </a:lnTo>
                  <a:lnTo>
                    <a:pt x="74769" y="54375"/>
                  </a:lnTo>
                  <a:lnTo>
                    <a:pt x="75692" y="34687"/>
                  </a:lnTo>
                  <a:lnTo>
                    <a:pt x="75692" y="27187"/>
                  </a:lnTo>
                  <a:lnTo>
                    <a:pt x="73846" y="27187"/>
                  </a:lnTo>
                  <a:lnTo>
                    <a:pt x="71076" y="25312"/>
                  </a:lnTo>
                  <a:lnTo>
                    <a:pt x="70153" y="20625"/>
                  </a:lnTo>
                  <a:lnTo>
                    <a:pt x="69230" y="17812"/>
                  </a:lnTo>
                  <a:lnTo>
                    <a:pt x="70153" y="14062"/>
                  </a:lnTo>
                  <a:lnTo>
                    <a:pt x="72923" y="9375"/>
                  </a:lnTo>
                  <a:lnTo>
                    <a:pt x="82153" y="5625"/>
                  </a:lnTo>
                  <a:lnTo>
                    <a:pt x="95076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2" name="Shape 212"/>
            <p:cNvSpPr/>
            <p:nvPr/>
          </p:nvSpPr>
          <p:spPr>
            <a:xfrm>
              <a:off x="0" y="3949"/>
              <a:ext cx="46" cy="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468" y="0"/>
                  </a:moveTo>
                  <a:lnTo>
                    <a:pt x="38297" y="51627"/>
                  </a:lnTo>
                  <a:lnTo>
                    <a:pt x="0" y="82325"/>
                  </a:lnTo>
                  <a:lnTo>
                    <a:pt x="0" y="120000"/>
                  </a:lnTo>
                  <a:lnTo>
                    <a:pt x="20425" y="114418"/>
                  </a:lnTo>
                  <a:lnTo>
                    <a:pt x="51063" y="101860"/>
                  </a:lnTo>
                  <a:lnTo>
                    <a:pt x="84255" y="87906"/>
                  </a:lnTo>
                  <a:lnTo>
                    <a:pt x="107234" y="71162"/>
                  </a:lnTo>
                  <a:lnTo>
                    <a:pt x="120000" y="50232"/>
                  </a:lnTo>
                  <a:lnTo>
                    <a:pt x="117446" y="26511"/>
                  </a:lnTo>
                  <a:lnTo>
                    <a:pt x="94468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3" name="Shape 213"/>
            <p:cNvSpPr/>
            <p:nvPr/>
          </p:nvSpPr>
          <p:spPr>
            <a:xfrm>
              <a:off x="0" y="3238"/>
              <a:ext cx="497" cy="7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108"/>
                  </a:moveTo>
                  <a:lnTo>
                    <a:pt x="9899" y="648"/>
                  </a:lnTo>
                  <a:lnTo>
                    <a:pt x="24386" y="0"/>
                  </a:lnTo>
                  <a:lnTo>
                    <a:pt x="41046" y="648"/>
                  </a:lnTo>
                  <a:lnTo>
                    <a:pt x="59879" y="3405"/>
                  </a:lnTo>
                  <a:lnTo>
                    <a:pt x="77987" y="8108"/>
                  </a:lnTo>
                  <a:lnTo>
                    <a:pt x="92233" y="14594"/>
                  </a:lnTo>
                  <a:lnTo>
                    <a:pt x="103340" y="22864"/>
                  </a:lnTo>
                  <a:lnTo>
                    <a:pt x="111790" y="32270"/>
                  </a:lnTo>
                  <a:lnTo>
                    <a:pt x="117102" y="42486"/>
                  </a:lnTo>
                  <a:lnTo>
                    <a:pt x="119758" y="53027"/>
                  </a:lnTo>
                  <a:lnTo>
                    <a:pt x="120000" y="64216"/>
                  </a:lnTo>
                  <a:lnTo>
                    <a:pt x="117585" y="74918"/>
                  </a:lnTo>
                  <a:lnTo>
                    <a:pt x="113480" y="85459"/>
                  </a:lnTo>
                  <a:lnTo>
                    <a:pt x="106961" y="95027"/>
                  </a:lnTo>
                  <a:lnTo>
                    <a:pt x="98028" y="103621"/>
                  </a:lnTo>
                  <a:lnTo>
                    <a:pt x="87887" y="110756"/>
                  </a:lnTo>
                  <a:lnTo>
                    <a:pt x="76056" y="115945"/>
                  </a:lnTo>
                  <a:lnTo>
                    <a:pt x="62535" y="119351"/>
                  </a:lnTo>
                  <a:lnTo>
                    <a:pt x="47806" y="120000"/>
                  </a:lnTo>
                  <a:lnTo>
                    <a:pt x="31629" y="117891"/>
                  </a:lnTo>
                  <a:lnTo>
                    <a:pt x="40321" y="118054"/>
                  </a:lnTo>
                  <a:lnTo>
                    <a:pt x="49255" y="116432"/>
                  </a:lnTo>
                  <a:lnTo>
                    <a:pt x="57464" y="113513"/>
                  </a:lnTo>
                  <a:lnTo>
                    <a:pt x="65674" y="108648"/>
                  </a:lnTo>
                  <a:lnTo>
                    <a:pt x="73400" y="102972"/>
                  </a:lnTo>
                  <a:lnTo>
                    <a:pt x="80402" y="96324"/>
                  </a:lnTo>
                  <a:lnTo>
                    <a:pt x="86438" y="89027"/>
                  </a:lnTo>
                  <a:lnTo>
                    <a:pt x="91991" y="81081"/>
                  </a:lnTo>
                  <a:lnTo>
                    <a:pt x="95613" y="72810"/>
                  </a:lnTo>
                  <a:lnTo>
                    <a:pt x="98511" y="64378"/>
                  </a:lnTo>
                  <a:lnTo>
                    <a:pt x="99959" y="56108"/>
                  </a:lnTo>
                  <a:lnTo>
                    <a:pt x="99476" y="48000"/>
                  </a:lnTo>
                  <a:lnTo>
                    <a:pt x="97062" y="40702"/>
                  </a:lnTo>
                  <a:lnTo>
                    <a:pt x="92716" y="33729"/>
                  </a:lnTo>
                  <a:lnTo>
                    <a:pt x="86197" y="27891"/>
                  </a:lnTo>
                  <a:lnTo>
                    <a:pt x="77263" y="23027"/>
                  </a:lnTo>
                  <a:lnTo>
                    <a:pt x="62776" y="17351"/>
                  </a:lnTo>
                  <a:lnTo>
                    <a:pt x="49014" y="13297"/>
                  </a:lnTo>
                  <a:lnTo>
                    <a:pt x="37183" y="10540"/>
                  </a:lnTo>
                  <a:lnTo>
                    <a:pt x="26076" y="9081"/>
                  </a:lnTo>
                  <a:lnTo>
                    <a:pt x="16418" y="8918"/>
                  </a:lnTo>
                  <a:lnTo>
                    <a:pt x="7726" y="9891"/>
                  </a:lnTo>
                  <a:lnTo>
                    <a:pt x="0" y="11351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4" name="Shape 214"/>
            <p:cNvSpPr/>
            <p:nvPr/>
          </p:nvSpPr>
          <p:spPr>
            <a:xfrm rot="1584153">
              <a:off x="19" y="409"/>
              <a:ext cx="344" cy="2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658"/>
                  </a:lnTo>
                  <a:lnTo>
                    <a:pt x="1400" y="25316"/>
                  </a:lnTo>
                  <a:lnTo>
                    <a:pt x="2801" y="37974"/>
                  </a:lnTo>
                  <a:lnTo>
                    <a:pt x="5136" y="49620"/>
                  </a:lnTo>
                  <a:lnTo>
                    <a:pt x="8404" y="60253"/>
                  </a:lnTo>
                  <a:lnTo>
                    <a:pt x="12607" y="71392"/>
                  </a:lnTo>
                  <a:lnTo>
                    <a:pt x="17743" y="81518"/>
                  </a:lnTo>
                  <a:lnTo>
                    <a:pt x="23813" y="90126"/>
                  </a:lnTo>
                  <a:lnTo>
                    <a:pt x="31284" y="98227"/>
                  </a:lnTo>
                  <a:lnTo>
                    <a:pt x="40155" y="105316"/>
                  </a:lnTo>
                  <a:lnTo>
                    <a:pt x="49494" y="110886"/>
                  </a:lnTo>
                  <a:lnTo>
                    <a:pt x="61167" y="115443"/>
                  </a:lnTo>
                  <a:lnTo>
                    <a:pt x="73774" y="118481"/>
                  </a:lnTo>
                  <a:lnTo>
                    <a:pt x="87782" y="120000"/>
                  </a:lnTo>
                  <a:lnTo>
                    <a:pt x="102723" y="119493"/>
                  </a:lnTo>
                  <a:lnTo>
                    <a:pt x="120000" y="117468"/>
                  </a:lnTo>
                  <a:lnTo>
                    <a:pt x="104591" y="114936"/>
                  </a:lnTo>
                  <a:lnTo>
                    <a:pt x="91050" y="111392"/>
                  </a:lnTo>
                  <a:lnTo>
                    <a:pt x="79377" y="107341"/>
                  </a:lnTo>
                  <a:lnTo>
                    <a:pt x="69105" y="103291"/>
                  </a:lnTo>
                  <a:lnTo>
                    <a:pt x="59766" y="97721"/>
                  </a:lnTo>
                  <a:lnTo>
                    <a:pt x="52295" y="92151"/>
                  </a:lnTo>
                  <a:lnTo>
                    <a:pt x="45291" y="85569"/>
                  </a:lnTo>
                  <a:lnTo>
                    <a:pt x="39221" y="78481"/>
                  </a:lnTo>
                  <a:lnTo>
                    <a:pt x="33618" y="71392"/>
                  </a:lnTo>
                  <a:lnTo>
                    <a:pt x="28482" y="63291"/>
                  </a:lnTo>
                  <a:lnTo>
                    <a:pt x="24280" y="54177"/>
                  </a:lnTo>
                  <a:lnTo>
                    <a:pt x="20077" y="44556"/>
                  </a:lnTo>
                  <a:lnTo>
                    <a:pt x="15408" y="34936"/>
                  </a:lnTo>
                  <a:lnTo>
                    <a:pt x="10739" y="23797"/>
                  </a:lnTo>
                  <a:lnTo>
                    <a:pt x="5603" y="12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5" name="Shape 215"/>
            <p:cNvSpPr/>
            <p:nvPr/>
          </p:nvSpPr>
          <p:spPr>
            <a:xfrm rot="1584153">
              <a:off x="242" y="755"/>
              <a:ext cx="167" cy="1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4516" y="0"/>
                  </a:moveTo>
                  <a:lnTo>
                    <a:pt x="120000" y="117818"/>
                  </a:lnTo>
                  <a:lnTo>
                    <a:pt x="116129" y="116727"/>
                  </a:lnTo>
                  <a:lnTo>
                    <a:pt x="103548" y="114545"/>
                  </a:lnTo>
                  <a:lnTo>
                    <a:pt x="86129" y="110181"/>
                  </a:lnTo>
                  <a:lnTo>
                    <a:pt x="65806" y="108000"/>
                  </a:lnTo>
                  <a:lnTo>
                    <a:pt x="43548" y="105818"/>
                  </a:lnTo>
                  <a:lnTo>
                    <a:pt x="24193" y="106909"/>
                  </a:lnTo>
                  <a:lnTo>
                    <a:pt x="8709" y="111272"/>
                  </a:lnTo>
                  <a:lnTo>
                    <a:pt x="0" y="120000"/>
                  </a:lnTo>
                  <a:lnTo>
                    <a:pt x="3870" y="106909"/>
                  </a:lnTo>
                  <a:lnTo>
                    <a:pt x="7741" y="97090"/>
                  </a:lnTo>
                  <a:lnTo>
                    <a:pt x="15483" y="89454"/>
                  </a:lnTo>
                  <a:lnTo>
                    <a:pt x="24193" y="82909"/>
                  </a:lnTo>
                  <a:lnTo>
                    <a:pt x="34838" y="78545"/>
                  </a:lnTo>
                  <a:lnTo>
                    <a:pt x="45483" y="77454"/>
                  </a:lnTo>
                  <a:lnTo>
                    <a:pt x="57096" y="77454"/>
                  </a:lnTo>
                  <a:lnTo>
                    <a:pt x="69677" y="80727"/>
                  </a:lnTo>
                  <a:lnTo>
                    <a:pt x="70645" y="77454"/>
                  </a:lnTo>
                  <a:lnTo>
                    <a:pt x="67741" y="61090"/>
                  </a:lnTo>
                  <a:lnTo>
                    <a:pt x="64838" y="41454"/>
                  </a:lnTo>
                  <a:lnTo>
                    <a:pt x="62903" y="32727"/>
                  </a:lnTo>
                  <a:lnTo>
                    <a:pt x="60967" y="32727"/>
                  </a:lnTo>
                  <a:lnTo>
                    <a:pt x="59032" y="31636"/>
                  </a:lnTo>
                  <a:lnTo>
                    <a:pt x="57096" y="28363"/>
                  </a:lnTo>
                  <a:lnTo>
                    <a:pt x="55161" y="25090"/>
                  </a:lnTo>
                  <a:lnTo>
                    <a:pt x="55161" y="20727"/>
                  </a:lnTo>
                  <a:lnTo>
                    <a:pt x="57096" y="15272"/>
                  </a:lnTo>
                  <a:lnTo>
                    <a:pt x="63870" y="8727"/>
                  </a:lnTo>
                  <a:lnTo>
                    <a:pt x="74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6" name="Shape 216"/>
            <p:cNvSpPr/>
            <p:nvPr/>
          </p:nvSpPr>
          <p:spPr>
            <a:xfrm rot="1584153">
              <a:off x="574" y="286"/>
              <a:ext cx="147" cy="1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504" y="769"/>
                  </a:lnTo>
                  <a:lnTo>
                    <a:pt x="19816" y="3846"/>
                  </a:lnTo>
                  <a:lnTo>
                    <a:pt x="40733" y="9230"/>
                  </a:lnTo>
                  <a:lnTo>
                    <a:pt x="63853" y="18461"/>
                  </a:lnTo>
                  <a:lnTo>
                    <a:pt x="85871" y="33846"/>
                  </a:lnTo>
                  <a:lnTo>
                    <a:pt x="105688" y="54615"/>
                  </a:lnTo>
                  <a:lnTo>
                    <a:pt x="117798" y="83076"/>
                  </a:lnTo>
                  <a:lnTo>
                    <a:pt x="120000" y="120000"/>
                  </a:lnTo>
                  <a:lnTo>
                    <a:pt x="115596" y="120000"/>
                  </a:lnTo>
                  <a:lnTo>
                    <a:pt x="108990" y="120000"/>
                  </a:lnTo>
                  <a:lnTo>
                    <a:pt x="102385" y="120000"/>
                  </a:lnTo>
                  <a:lnTo>
                    <a:pt x="95779" y="118461"/>
                  </a:lnTo>
                  <a:lnTo>
                    <a:pt x="89174" y="117692"/>
                  </a:lnTo>
                  <a:lnTo>
                    <a:pt x="81467" y="115384"/>
                  </a:lnTo>
                  <a:lnTo>
                    <a:pt x="72660" y="111538"/>
                  </a:lnTo>
                  <a:lnTo>
                    <a:pt x="63853" y="106923"/>
                  </a:lnTo>
                  <a:lnTo>
                    <a:pt x="58348" y="96923"/>
                  </a:lnTo>
                  <a:lnTo>
                    <a:pt x="58348" y="85384"/>
                  </a:lnTo>
                  <a:lnTo>
                    <a:pt x="61651" y="73846"/>
                  </a:lnTo>
                  <a:lnTo>
                    <a:pt x="64954" y="61538"/>
                  </a:lnTo>
                  <a:lnTo>
                    <a:pt x="61651" y="47692"/>
                  </a:lnTo>
                  <a:lnTo>
                    <a:pt x="52844" y="33076"/>
                  </a:lnTo>
                  <a:lnTo>
                    <a:pt x="34128" y="17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7" name="Shape 217"/>
            <p:cNvSpPr/>
            <p:nvPr/>
          </p:nvSpPr>
          <p:spPr>
            <a:xfrm rot="1584153">
              <a:off x="236" y="721"/>
              <a:ext cx="62" cy="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869" y="0"/>
                  </a:moveTo>
                  <a:lnTo>
                    <a:pt x="52173" y="48510"/>
                  </a:lnTo>
                  <a:lnTo>
                    <a:pt x="39130" y="79148"/>
                  </a:lnTo>
                  <a:lnTo>
                    <a:pt x="28695" y="100851"/>
                  </a:lnTo>
                  <a:lnTo>
                    <a:pt x="0" y="120000"/>
                  </a:lnTo>
                  <a:lnTo>
                    <a:pt x="31304" y="112340"/>
                  </a:lnTo>
                  <a:lnTo>
                    <a:pt x="60000" y="102127"/>
                  </a:lnTo>
                  <a:lnTo>
                    <a:pt x="83478" y="88085"/>
                  </a:lnTo>
                  <a:lnTo>
                    <a:pt x="104347" y="72765"/>
                  </a:lnTo>
                  <a:lnTo>
                    <a:pt x="117391" y="56170"/>
                  </a:lnTo>
                  <a:lnTo>
                    <a:pt x="120000" y="38297"/>
                  </a:lnTo>
                  <a:lnTo>
                    <a:pt x="109565" y="19148"/>
                  </a:lnTo>
                  <a:lnTo>
                    <a:pt x="808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8" name="Shape 218"/>
            <p:cNvSpPr/>
            <p:nvPr/>
          </p:nvSpPr>
          <p:spPr>
            <a:xfrm rot="1584153">
              <a:off x="584" y="466"/>
              <a:ext cx="72" cy="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2222" y="3000"/>
                  </a:lnTo>
                  <a:lnTo>
                    <a:pt x="13333" y="9000"/>
                  </a:lnTo>
                  <a:lnTo>
                    <a:pt x="28888" y="24000"/>
                  </a:lnTo>
                  <a:lnTo>
                    <a:pt x="46666" y="36000"/>
                  </a:lnTo>
                  <a:lnTo>
                    <a:pt x="64444" y="45000"/>
                  </a:lnTo>
                  <a:lnTo>
                    <a:pt x="84444" y="51000"/>
                  </a:lnTo>
                  <a:lnTo>
                    <a:pt x="102222" y="54000"/>
                  </a:lnTo>
                  <a:lnTo>
                    <a:pt x="120000" y="48000"/>
                  </a:lnTo>
                  <a:lnTo>
                    <a:pt x="117777" y="75000"/>
                  </a:lnTo>
                  <a:lnTo>
                    <a:pt x="111111" y="99000"/>
                  </a:lnTo>
                  <a:lnTo>
                    <a:pt x="97777" y="114000"/>
                  </a:lnTo>
                  <a:lnTo>
                    <a:pt x="82222" y="120000"/>
                  </a:lnTo>
                  <a:lnTo>
                    <a:pt x="62222" y="117000"/>
                  </a:lnTo>
                  <a:lnTo>
                    <a:pt x="42222" y="96000"/>
                  </a:lnTo>
                  <a:lnTo>
                    <a:pt x="22222" y="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9" name="Shape 219"/>
            <p:cNvSpPr/>
            <p:nvPr/>
          </p:nvSpPr>
          <p:spPr>
            <a:xfrm>
              <a:off x="0" y="885"/>
              <a:ext cx="359" cy="6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000" y="0"/>
                  </a:moveTo>
                  <a:lnTo>
                    <a:pt x="89666" y="1661"/>
                  </a:lnTo>
                  <a:lnTo>
                    <a:pt x="92333" y="4061"/>
                  </a:lnTo>
                  <a:lnTo>
                    <a:pt x="95333" y="7200"/>
                  </a:lnTo>
                  <a:lnTo>
                    <a:pt x="99000" y="10707"/>
                  </a:lnTo>
                  <a:lnTo>
                    <a:pt x="103000" y="15323"/>
                  </a:lnTo>
                  <a:lnTo>
                    <a:pt x="106333" y="19938"/>
                  </a:lnTo>
                  <a:lnTo>
                    <a:pt x="109666" y="25107"/>
                  </a:lnTo>
                  <a:lnTo>
                    <a:pt x="111000" y="30092"/>
                  </a:lnTo>
                  <a:lnTo>
                    <a:pt x="112000" y="35630"/>
                  </a:lnTo>
                  <a:lnTo>
                    <a:pt x="110666" y="41169"/>
                  </a:lnTo>
                  <a:lnTo>
                    <a:pt x="107666" y="47076"/>
                  </a:lnTo>
                  <a:lnTo>
                    <a:pt x="103333" y="52615"/>
                  </a:lnTo>
                  <a:lnTo>
                    <a:pt x="95666" y="58153"/>
                  </a:lnTo>
                  <a:lnTo>
                    <a:pt x="85666" y="63323"/>
                  </a:lnTo>
                  <a:lnTo>
                    <a:pt x="72666" y="68307"/>
                  </a:lnTo>
                  <a:lnTo>
                    <a:pt x="55666" y="73107"/>
                  </a:lnTo>
                  <a:lnTo>
                    <a:pt x="37000" y="78461"/>
                  </a:lnTo>
                  <a:lnTo>
                    <a:pt x="23000" y="84369"/>
                  </a:lnTo>
                  <a:lnTo>
                    <a:pt x="11666" y="90461"/>
                  </a:lnTo>
                  <a:lnTo>
                    <a:pt x="4000" y="97107"/>
                  </a:lnTo>
                  <a:lnTo>
                    <a:pt x="0" y="102092"/>
                  </a:lnTo>
                  <a:lnTo>
                    <a:pt x="0" y="120000"/>
                  </a:lnTo>
                  <a:lnTo>
                    <a:pt x="2000" y="115938"/>
                  </a:lnTo>
                  <a:lnTo>
                    <a:pt x="6333" y="109661"/>
                  </a:lnTo>
                  <a:lnTo>
                    <a:pt x="14333" y="101723"/>
                  </a:lnTo>
                  <a:lnTo>
                    <a:pt x="25333" y="92861"/>
                  </a:lnTo>
                  <a:lnTo>
                    <a:pt x="41666" y="83815"/>
                  </a:lnTo>
                  <a:lnTo>
                    <a:pt x="63333" y="75323"/>
                  </a:lnTo>
                  <a:lnTo>
                    <a:pt x="91666" y="67384"/>
                  </a:lnTo>
                  <a:lnTo>
                    <a:pt x="102666" y="63138"/>
                  </a:lnTo>
                  <a:lnTo>
                    <a:pt x="111666" y="56307"/>
                  </a:lnTo>
                  <a:lnTo>
                    <a:pt x="117333" y="47076"/>
                  </a:lnTo>
                  <a:lnTo>
                    <a:pt x="120000" y="37107"/>
                  </a:lnTo>
                  <a:lnTo>
                    <a:pt x="118666" y="26584"/>
                  </a:lnTo>
                  <a:lnTo>
                    <a:pt x="113666" y="16246"/>
                  </a:lnTo>
                  <a:lnTo>
                    <a:pt x="103666" y="7200"/>
                  </a:lnTo>
                  <a:lnTo>
                    <a:pt x="88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20" name="Shape 220"/>
            <p:cNvSpPr/>
            <p:nvPr/>
          </p:nvSpPr>
          <p:spPr>
            <a:xfrm rot="1584153">
              <a:off x="56" y="84"/>
              <a:ext cx="804" cy="6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29" y="67027"/>
                  </a:moveTo>
                  <a:lnTo>
                    <a:pt x="3221" y="66666"/>
                  </a:lnTo>
                  <a:lnTo>
                    <a:pt x="2013" y="64864"/>
                  </a:lnTo>
                  <a:lnTo>
                    <a:pt x="1208" y="61441"/>
                  </a:lnTo>
                  <a:lnTo>
                    <a:pt x="201" y="57297"/>
                  </a:lnTo>
                  <a:lnTo>
                    <a:pt x="0" y="52072"/>
                  </a:lnTo>
                  <a:lnTo>
                    <a:pt x="0" y="46306"/>
                  </a:lnTo>
                  <a:lnTo>
                    <a:pt x="805" y="40000"/>
                  </a:lnTo>
                  <a:lnTo>
                    <a:pt x="2617" y="33693"/>
                  </a:lnTo>
                  <a:lnTo>
                    <a:pt x="5033" y="27207"/>
                  </a:lnTo>
                  <a:lnTo>
                    <a:pt x="9060" y="20900"/>
                  </a:lnTo>
                  <a:lnTo>
                    <a:pt x="13892" y="15135"/>
                  </a:lnTo>
                  <a:lnTo>
                    <a:pt x="20335" y="9909"/>
                  </a:lnTo>
                  <a:lnTo>
                    <a:pt x="28590" y="5585"/>
                  </a:lnTo>
                  <a:lnTo>
                    <a:pt x="38255" y="2342"/>
                  </a:lnTo>
                  <a:lnTo>
                    <a:pt x="49731" y="360"/>
                  </a:lnTo>
                  <a:lnTo>
                    <a:pt x="63221" y="0"/>
                  </a:lnTo>
                  <a:lnTo>
                    <a:pt x="76510" y="1621"/>
                  </a:lnTo>
                  <a:lnTo>
                    <a:pt x="87785" y="5945"/>
                  </a:lnTo>
                  <a:lnTo>
                    <a:pt x="97449" y="12252"/>
                  </a:lnTo>
                  <a:lnTo>
                    <a:pt x="105503" y="20360"/>
                  </a:lnTo>
                  <a:lnTo>
                    <a:pt x="111543" y="29729"/>
                  </a:lnTo>
                  <a:lnTo>
                    <a:pt x="116174" y="40000"/>
                  </a:lnTo>
                  <a:lnTo>
                    <a:pt x="118993" y="51171"/>
                  </a:lnTo>
                  <a:lnTo>
                    <a:pt x="120000" y="62522"/>
                  </a:lnTo>
                  <a:lnTo>
                    <a:pt x="119798" y="73693"/>
                  </a:lnTo>
                  <a:lnTo>
                    <a:pt x="117785" y="84504"/>
                  </a:lnTo>
                  <a:lnTo>
                    <a:pt x="113959" y="94594"/>
                  </a:lnTo>
                  <a:lnTo>
                    <a:pt x="108724" y="103423"/>
                  </a:lnTo>
                  <a:lnTo>
                    <a:pt x="102080" y="110810"/>
                  </a:lnTo>
                  <a:lnTo>
                    <a:pt x="93624" y="116216"/>
                  </a:lnTo>
                  <a:lnTo>
                    <a:pt x="83959" y="119459"/>
                  </a:lnTo>
                  <a:lnTo>
                    <a:pt x="72483" y="120000"/>
                  </a:lnTo>
                  <a:lnTo>
                    <a:pt x="78322" y="118738"/>
                  </a:lnTo>
                  <a:lnTo>
                    <a:pt x="83959" y="115675"/>
                  </a:lnTo>
                  <a:lnTo>
                    <a:pt x="88791" y="111171"/>
                  </a:lnTo>
                  <a:lnTo>
                    <a:pt x="93221" y="105045"/>
                  </a:lnTo>
                  <a:lnTo>
                    <a:pt x="97046" y="98018"/>
                  </a:lnTo>
                  <a:lnTo>
                    <a:pt x="100067" y="90270"/>
                  </a:lnTo>
                  <a:lnTo>
                    <a:pt x="102483" y="81801"/>
                  </a:lnTo>
                  <a:lnTo>
                    <a:pt x="104093" y="72792"/>
                  </a:lnTo>
                  <a:lnTo>
                    <a:pt x="104697" y="63963"/>
                  </a:lnTo>
                  <a:lnTo>
                    <a:pt x="104496" y="54954"/>
                  </a:lnTo>
                  <a:lnTo>
                    <a:pt x="103489" y="46486"/>
                  </a:lnTo>
                  <a:lnTo>
                    <a:pt x="101073" y="38378"/>
                  </a:lnTo>
                  <a:lnTo>
                    <a:pt x="97651" y="31351"/>
                  </a:lnTo>
                  <a:lnTo>
                    <a:pt x="93020" y="25045"/>
                  </a:lnTo>
                  <a:lnTo>
                    <a:pt x="87181" y="20180"/>
                  </a:lnTo>
                  <a:lnTo>
                    <a:pt x="79932" y="16756"/>
                  </a:lnTo>
                  <a:lnTo>
                    <a:pt x="68657" y="13513"/>
                  </a:lnTo>
                  <a:lnTo>
                    <a:pt x="58389" y="11711"/>
                  </a:lnTo>
                  <a:lnTo>
                    <a:pt x="49530" y="10990"/>
                  </a:lnTo>
                  <a:lnTo>
                    <a:pt x="41677" y="11351"/>
                  </a:lnTo>
                  <a:lnTo>
                    <a:pt x="35033" y="12792"/>
                  </a:lnTo>
                  <a:lnTo>
                    <a:pt x="29395" y="15135"/>
                  </a:lnTo>
                  <a:lnTo>
                    <a:pt x="24362" y="18198"/>
                  </a:lnTo>
                  <a:lnTo>
                    <a:pt x="20335" y="22162"/>
                  </a:lnTo>
                  <a:lnTo>
                    <a:pt x="16912" y="26846"/>
                  </a:lnTo>
                  <a:lnTo>
                    <a:pt x="13892" y="31711"/>
                  </a:lnTo>
                  <a:lnTo>
                    <a:pt x="11476" y="37117"/>
                  </a:lnTo>
                  <a:lnTo>
                    <a:pt x="9664" y="43063"/>
                  </a:lnTo>
                  <a:lnTo>
                    <a:pt x="8053" y="49009"/>
                  </a:lnTo>
                  <a:lnTo>
                    <a:pt x="6644" y="54954"/>
                  </a:lnTo>
                  <a:lnTo>
                    <a:pt x="5637" y="61081"/>
                  </a:lnTo>
                  <a:lnTo>
                    <a:pt x="4429" y="670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442925" y="549321"/>
            <a:ext cx="8244000" cy="86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5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23" name="Shape 22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24" name="Shape 22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25" name="Shape 22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400" b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6" name="Shape 226"/>
          <p:cNvSpPr/>
          <p:nvPr/>
        </p:nvSpPr>
        <p:spPr>
          <a:xfrm>
            <a:off x="37305" y="21252"/>
            <a:ext cx="7354094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Obj: </a:t>
            </a:r>
            <a:r>
              <a:rPr lang="en-U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(Standard 8.2.6 and RH 8.7)</a:t>
            </a:r>
            <a:r>
              <a:rPr lang="en-US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Enumerate the Powers and Requirements of Congress.</a:t>
            </a:r>
            <a:br>
              <a:rPr lang="en-US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lang="en-US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7" name="Shape 227"/>
          <p:cNvSpPr/>
          <p:nvPr/>
        </p:nvSpPr>
        <p:spPr>
          <a:xfrm>
            <a:off x="7488625" y="46050"/>
            <a:ext cx="15852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11/22/16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1.png"/><Relationship Id="rId7" Type="http://schemas.openxmlformats.org/officeDocument/2006/relationships/hyperlink" Target="https://upload.wikimedia.org/wikipedia/commons/3/36/Kamala_Harris_Official_Attorney_General_Photo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9.png"/><Relationship Id="rId7" Type="http://schemas.openxmlformats.org/officeDocument/2006/relationships/hyperlink" Target="https://en.wikipedia.org/wiki/Talk:United_States_presidential_election,_2016/Archive_9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4.jpg"/><Relationship Id="rId4" Type="http://schemas.openxmlformats.org/officeDocument/2006/relationships/image" Target="../media/image10.png"/><Relationship Id="rId9" Type="http://schemas.openxmlformats.org/officeDocument/2006/relationships/hyperlink" Target="https://simple.wikipedia.org/wiki/Mike_Pence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  <p:sp>
        <p:nvSpPr>
          <p:cNvPr id="350" name="Shape 350"/>
          <p:cNvSpPr txBox="1">
            <a:spLocks noGrp="1"/>
          </p:cNvSpPr>
          <p:nvPr>
            <p:ph type="title"/>
          </p:nvPr>
        </p:nvSpPr>
        <p:spPr>
          <a:xfrm>
            <a:off x="450000" y="1010271"/>
            <a:ext cx="8244000" cy="868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5200" b="1"/>
              <a:t>Come in Quietly</a:t>
            </a:r>
          </a:p>
        </p:txBody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457200" y="2003775"/>
            <a:ext cx="8229600" cy="405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Clr>
                <a:schemeClr val="dk1"/>
              </a:buClr>
              <a:buSzPct val="25000"/>
              <a:buFont typeface="Verdana"/>
              <a:buNone/>
            </a:pPr>
            <a:r>
              <a:rPr lang="en-US" b="1"/>
              <a:t>Take out a pen or pencil and a piece of binder paper.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 txBox="1"/>
          <p:nvPr/>
        </p:nvSpPr>
        <p:spPr>
          <a:xfrm>
            <a:off x="7638825" y="544625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Objective</a:t>
            </a:r>
          </a:p>
        </p:txBody>
      </p:sp>
      <p:sp>
        <p:nvSpPr>
          <p:cNvPr id="357" name="Shape 357"/>
          <p:cNvSpPr txBox="1">
            <a:spLocks noGrp="1"/>
          </p:cNvSpPr>
          <p:nvPr>
            <p:ph type="title"/>
          </p:nvPr>
        </p:nvSpPr>
        <p:spPr>
          <a:xfrm>
            <a:off x="450000" y="925629"/>
            <a:ext cx="8244000" cy="196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600" b="1"/>
              <a:t>Objective:  Enumerate the Powers and Requirements of the President.</a:t>
            </a:r>
          </a:p>
        </p:txBody>
      </p:sp>
      <p:sp>
        <p:nvSpPr>
          <p:cNvPr id="358" name="Shape 358"/>
          <p:cNvSpPr txBox="1">
            <a:spLocks noGrp="1"/>
          </p:cNvSpPr>
          <p:nvPr>
            <p:ph type="body" idx="1"/>
          </p:nvPr>
        </p:nvSpPr>
        <p:spPr>
          <a:xfrm>
            <a:off x="457200" y="3650075"/>
            <a:ext cx="8229600" cy="2406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1600" b="1"/>
              <a:t>Standard 8.2.6: Enumerate the powers of government set forth in the Constitution and the fundamental liberties ensured by the Bill of Rights.</a:t>
            </a:r>
          </a:p>
          <a:p>
            <a:pPr marL="0" lvl="0" indent="0" rtl="0">
              <a:spcBef>
                <a:spcPts val="320"/>
              </a:spcBef>
              <a:buNone/>
            </a:pPr>
            <a:endParaRPr sz="1600" b="1"/>
          </a:p>
          <a:p>
            <a:pPr marL="0" lvl="0" indent="0" rtl="0">
              <a:spcBef>
                <a:spcPts val="320"/>
              </a:spcBef>
              <a:buNone/>
            </a:pPr>
            <a:r>
              <a:rPr lang="en-US" sz="1600" b="1"/>
              <a:t>WH 8.4: Produce clear and coherent writing in which the development, organization, and style are appropriate to task, purpose, and audience.</a:t>
            </a:r>
          </a:p>
          <a:p>
            <a:pPr marL="0" lvl="0" indent="0" rtl="0">
              <a:spcBef>
                <a:spcPts val="320"/>
              </a:spcBef>
              <a:buNone/>
            </a:pPr>
            <a:endParaRPr sz="16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 txBox="1"/>
          <p:nvPr/>
        </p:nvSpPr>
        <p:spPr>
          <a:xfrm>
            <a:off x="416750" y="2090511"/>
            <a:ext cx="2895600" cy="461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Senate</a:t>
            </a:r>
          </a:p>
        </p:txBody>
      </p:sp>
      <p:pic>
        <p:nvPicPr>
          <p:cNvPr id="364" name="Shape 3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6972" y="5132700"/>
            <a:ext cx="1598100" cy="15981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Shape 365"/>
          <p:cNvSpPr txBox="1"/>
          <p:nvPr/>
        </p:nvSpPr>
        <p:spPr>
          <a:xfrm>
            <a:off x="190500" y="2689500"/>
            <a:ext cx="7758900" cy="4093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Senate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is the other part of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Congress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There are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two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senators for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each state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which means there are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100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Senators.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Senators must be at least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30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years old.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Senators must be a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citizen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for at least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9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years.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Senators must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live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in 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state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they are representing.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Senators are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elected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to a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six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 term.</a:t>
            </a:r>
          </a:p>
        </p:txBody>
      </p:sp>
      <p:pic>
        <p:nvPicPr>
          <p:cNvPr id="366" name="Shape 3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91000" y="381000"/>
            <a:ext cx="950612" cy="96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Shape 3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318376"/>
            <a:ext cx="762000" cy="1090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Shape 3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42101" y="1239183"/>
            <a:ext cx="5322887" cy="896937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Shape 369"/>
          <p:cNvSpPr txBox="1"/>
          <p:nvPr/>
        </p:nvSpPr>
        <p:spPr>
          <a:xfrm>
            <a:off x="48014" y="609600"/>
            <a:ext cx="3494086" cy="923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Why did the Constitution split the Legislative Branch into two parts?</a:t>
            </a:r>
          </a:p>
        </p:txBody>
      </p:sp>
      <p:sp>
        <p:nvSpPr>
          <p:cNvPr id="370" name="Shape 370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  <p:sp>
        <p:nvSpPr>
          <p:cNvPr id="371" name="Shape 371"/>
          <p:cNvSpPr txBox="1"/>
          <p:nvPr/>
        </p:nvSpPr>
        <p:spPr>
          <a:xfrm>
            <a:off x="3936300" y="2039050"/>
            <a:ext cx="4534500" cy="56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200" b="1">
                <a:solidFill>
                  <a:schemeClr val="dk2"/>
                </a:solidFill>
              </a:rPr>
              <a:t>Senator-Elect Kamala Harris</a:t>
            </a:r>
          </a:p>
        </p:txBody>
      </p:sp>
      <p:pic>
        <p:nvPicPr>
          <p:cNvPr id="372" name="Shape 372" descr="https://upload.wikimedia.org/wikipedia/commons/3/36/Kamala_Harris_Official_Attorney_General_Photo.jpg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82450" y="2020237"/>
            <a:ext cx="1185350" cy="177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title"/>
          </p:nvPr>
        </p:nvSpPr>
        <p:spPr>
          <a:xfrm>
            <a:off x="130150" y="517425"/>
            <a:ext cx="8244000" cy="7149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600" b="1"/>
              <a:t>Closure</a:t>
            </a:r>
          </a:p>
        </p:txBody>
      </p:sp>
      <p:sp>
        <p:nvSpPr>
          <p:cNvPr id="378" name="Shape 378"/>
          <p:cNvSpPr txBox="1">
            <a:spLocks noGrp="1"/>
          </p:cNvSpPr>
          <p:nvPr>
            <p:ph type="body" idx="1"/>
          </p:nvPr>
        </p:nvSpPr>
        <p:spPr>
          <a:xfrm>
            <a:off x="457200" y="1091125"/>
            <a:ext cx="8229600" cy="5465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320"/>
              </a:spcBef>
              <a:buAutoNum type="arabicPeriod"/>
            </a:pPr>
            <a:r>
              <a:rPr lang="en-US" b="1"/>
              <a:t>What are the top 3 powers of the Legislative Branch?</a:t>
            </a:r>
          </a:p>
          <a:p>
            <a:pPr marL="457200" lvl="0" indent="-228600" rtl="0">
              <a:spcBef>
                <a:spcPts val="320"/>
              </a:spcBef>
              <a:buAutoNum type="arabicPeriod"/>
            </a:pPr>
            <a:r>
              <a:rPr lang="en-US" b="1"/>
              <a:t>What are the names of the two houses in Congress?</a:t>
            </a:r>
          </a:p>
          <a:p>
            <a:pPr marL="457200" lvl="0" indent="-228600" rtl="0">
              <a:spcBef>
                <a:spcPts val="320"/>
              </a:spcBef>
              <a:buAutoNum type="arabicPeriod"/>
            </a:pPr>
            <a:r>
              <a:rPr lang="en-US" b="1"/>
              <a:t>How many years does a Senator serve?</a:t>
            </a:r>
          </a:p>
          <a:p>
            <a:pPr marL="457200" lvl="0" indent="-228600" rtl="0">
              <a:spcBef>
                <a:spcPts val="320"/>
              </a:spcBef>
              <a:buAutoNum type="arabicPeriod"/>
            </a:pPr>
            <a:r>
              <a:rPr lang="en-US" b="1"/>
              <a:t>How many years does a Representative serve?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 txBox="1"/>
          <p:nvPr/>
        </p:nvSpPr>
        <p:spPr>
          <a:xfrm>
            <a:off x="1769063" y="1193695"/>
            <a:ext cx="5181600" cy="707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Executive Branch</a:t>
            </a:r>
            <a:b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Article 2</a:t>
            </a:r>
          </a:p>
        </p:txBody>
      </p:sp>
      <p:sp>
        <p:nvSpPr>
          <p:cNvPr id="384" name="Shape 384"/>
          <p:cNvSpPr txBox="1"/>
          <p:nvPr/>
        </p:nvSpPr>
        <p:spPr>
          <a:xfrm>
            <a:off x="672268" y="1872740"/>
            <a:ext cx="7696199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Executive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branch is also called 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President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</p:txBody>
      </p:sp>
      <p:sp>
        <p:nvSpPr>
          <p:cNvPr id="385" name="Shape 385"/>
          <p:cNvSpPr txBox="1"/>
          <p:nvPr/>
        </p:nvSpPr>
        <p:spPr>
          <a:xfrm>
            <a:off x="685800" y="2252989"/>
            <a:ext cx="8153399" cy="378565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</a:t>
            </a: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Enumerated Powers </a:t>
            </a: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of the President are: 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ans Symbols"/>
              <a:buChar char="➢"/>
            </a:pP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Take care that the laws be faithfully executed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➢"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Recommend Legislation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ans Symbols"/>
              <a:buChar char="➢"/>
            </a:pPr>
            <a:r>
              <a:rPr lang="en-US" sz="20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Commander in Chief of the Armed Forces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➢"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Grant reprieves and pardons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➢"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Make treaties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➢"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Nominate and Appoint Ambassadors and Supreme Court Justices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➢"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Give Congress information on the State of the Union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➢"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Receive Ambassadors and other Public Ministers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86" name="Shape 3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450" y="584999"/>
            <a:ext cx="1317000" cy="12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Shape 3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43871" y="669383"/>
            <a:ext cx="1642929" cy="1232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Shape 38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7130" y="5581650"/>
            <a:ext cx="1600199" cy="120015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Shape 389"/>
          <p:cNvSpPr txBox="1"/>
          <p:nvPr/>
        </p:nvSpPr>
        <p:spPr>
          <a:xfrm>
            <a:off x="5133862" y="5858469"/>
            <a:ext cx="3276600" cy="923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What powers did the Constitution give the President?</a:t>
            </a:r>
          </a:p>
        </p:txBody>
      </p:sp>
      <p:sp>
        <p:nvSpPr>
          <p:cNvPr id="390" name="Shape 390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 txBox="1"/>
          <p:nvPr/>
        </p:nvSpPr>
        <p:spPr>
          <a:xfrm>
            <a:off x="228600" y="388200"/>
            <a:ext cx="8121900" cy="3416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President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President is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elected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to a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four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-year term.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President can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only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serve two terms 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(8 years).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President must be a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citizen by birth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President must be at least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35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years old.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President must have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lived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in the United States at least </a:t>
            </a: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14</a:t>
            </a: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years.</a:t>
            </a:r>
          </a:p>
        </p:txBody>
      </p:sp>
      <p:sp>
        <p:nvSpPr>
          <p:cNvPr id="396" name="Shape 396"/>
          <p:cNvSpPr txBox="1">
            <a:spLocks noGrp="1"/>
          </p:cNvSpPr>
          <p:nvPr>
            <p:ph type="title"/>
          </p:nvPr>
        </p:nvSpPr>
        <p:spPr>
          <a:xfrm>
            <a:off x="1676400" y="3674819"/>
            <a:ext cx="5943600" cy="55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en-US"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en-US"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The President today is </a:t>
            </a:r>
            <a:r>
              <a:rPr lang="en-US" sz="2000" b="1" i="0" u="none" strike="noStrike" cap="non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Barack Obama</a:t>
            </a:r>
          </a:p>
        </p:txBody>
      </p:sp>
      <p:pic>
        <p:nvPicPr>
          <p:cNvPr id="397" name="Shape 3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9503" y="3608975"/>
            <a:ext cx="914100" cy="11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Shape 3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29497" y="4845273"/>
            <a:ext cx="1447800" cy="11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Shape 39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22600" y="4171500"/>
            <a:ext cx="6105300" cy="53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Shape 40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0275" y="5972375"/>
            <a:ext cx="7977300" cy="7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Shape 401"/>
          <p:cNvSpPr txBox="1"/>
          <p:nvPr/>
        </p:nvSpPr>
        <p:spPr>
          <a:xfrm>
            <a:off x="6820375" y="956976"/>
            <a:ext cx="2167200" cy="1799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Why does the Constitution requires the President to be a citizen by birth?</a:t>
            </a:r>
          </a:p>
        </p:txBody>
      </p:sp>
      <p:sp>
        <p:nvSpPr>
          <p:cNvPr id="402" name="Shape 402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Concept</a:t>
            </a:r>
          </a:p>
        </p:txBody>
      </p:sp>
      <p:sp>
        <p:nvSpPr>
          <p:cNvPr id="403" name="Shape 403"/>
          <p:cNvSpPr txBox="1"/>
          <p:nvPr/>
        </p:nvSpPr>
        <p:spPr>
          <a:xfrm>
            <a:off x="1676400" y="4910675"/>
            <a:ext cx="5614200" cy="498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400" b="1">
                <a:solidFill>
                  <a:schemeClr val="dk2"/>
                </a:solidFill>
              </a:rPr>
              <a:t>The President-Elect is Donald Trump</a:t>
            </a:r>
          </a:p>
        </p:txBody>
      </p:sp>
      <p:sp>
        <p:nvSpPr>
          <p:cNvPr id="404" name="Shape 404"/>
          <p:cNvSpPr txBox="1"/>
          <p:nvPr/>
        </p:nvSpPr>
        <p:spPr>
          <a:xfrm>
            <a:off x="1872075" y="5409250"/>
            <a:ext cx="4816800" cy="423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800" b="1">
                <a:solidFill>
                  <a:schemeClr val="dk1"/>
                </a:solidFill>
              </a:rPr>
              <a:t>The Vice-President - Elect is Mike Pence.</a:t>
            </a:r>
          </a:p>
        </p:txBody>
      </p:sp>
      <p:pic>
        <p:nvPicPr>
          <p:cNvPr id="405" name="Shape 40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8576" y="3867300"/>
            <a:ext cx="967458" cy="1145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Shape 406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2167" y="5143250"/>
            <a:ext cx="840265" cy="1246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 txBox="1">
            <a:spLocks noGrp="1"/>
          </p:cNvSpPr>
          <p:nvPr>
            <p:ph type="title"/>
          </p:nvPr>
        </p:nvSpPr>
        <p:spPr>
          <a:xfrm>
            <a:off x="457200" y="762000"/>
            <a:ext cx="7239000" cy="7350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/>
              <a:t>Quick</a:t>
            </a:r>
            <a:r>
              <a:rPr lang="en-US" sz="4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Write</a:t>
            </a:r>
          </a:p>
        </p:txBody>
      </p:sp>
      <p:sp>
        <p:nvSpPr>
          <p:cNvPr id="412" name="Shape 412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8229600" cy="50657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Verdana"/>
              <a:buChar char="•"/>
            </a:pPr>
            <a:r>
              <a:rPr lang="en-US" sz="3200" b="1" i="0" u="none" strike="noStrike" cap="non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Write a paragraph.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</a:pPr>
            <a:r>
              <a:rPr lang="en-US" sz="3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Explain the powers given to the </a:t>
            </a:r>
            <a:r>
              <a:rPr lang="en-US" b="1"/>
              <a:t>President by the Constitution</a:t>
            </a:r>
            <a:r>
              <a:rPr lang="en-US" sz="3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and wh</a:t>
            </a:r>
            <a:r>
              <a:rPr lang="en-US" b="1"/>
              <a:t>ich you think is the most important and why</a:t>
            </a:r>
            <a:r>
              <a:rPr lang="en-US" sz="3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Shape 413"/>
          <p:cNvSpPr txBox="1"/>
          <p:nvPr/>
        </p:nvSpPr>
        <p:spPr>
          <a:xfrm>
            <a:off x="7620000" y="304800"/>
            <a:ext cx="1447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Closure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lloons">
  <a:themeElements>
    <a:clrScheme name="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alloons">
  <a:themeElements>
    <a:clrScheme name="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387</Words>
  <Application>Microsoft Office PowerPoint</Application>
  <PresentationFormat>On-screen Show (4:3)</PresentationFormat>
  <Paragraphs>62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Noto Sans Symbols</vt:lpstr>
      <vt:lpstr>Verdana</vt:lpstr>
      <vt:lpstr>Balloons</vt:lpstr>
      <vt:lpstr>Balloons</vt:lpstr>
      <vt:lpstr>Come in Quietly</vt:lpstr>
      <vt:lpstr>Objective:  Enumerate the Powers and Requirements of the President.</vt:lpstr>
      <vt:lpstr>PowerPoint Presentation</vt:lpstr>
      <vt:lpstr>Closure</vt:lpstr>
      <vt:lpstr>PowerPoint Presentation</vt:lpstr>
      <vt:lpstr>  The President today is Barack Obama</vt:lpstr>
      <vt:lpstr>Quick Write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in Quietly</dc:title>
  <dc:creator>Terrilyn</dc:creator>
  <cp:lastModifiedBy>Microsoft account</cp:lastModifiedBy>
  <cp:revision>1</cp:revision>
  <dcterms:modified xsi:type="dcterms:W3CDTF">2016-11-27T00:39:38Z</dcterms:modified>
</cp:coreProperties>
</file>